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8"/>
  </p:notesMasterIdLst>
  <p:sldIdLst>
    <p:sldId id="259" r:id="rId5"/>
    <p:sldId id="275" r:id="rId6"/>
    <p:sldId id="278" r:id="rId7"/>
    <p:sldId id="277" r:id="rId8"/>
    <p:sldId id="289" r:id="rId9"/>
    <p:sldId id="287" r:id="rId10"/>
    <p:sldId id="298" r:id="rId11"/>
    <p:sldId id="290" r:id="rId12"/>
    <p:sldId id="291" r:id="rId13"/>
    <p:sldId id="297" r:id="rId14"/>
    <p:sldId id="300" r:id="rId15"/>
    <p:sldId id="280" r:id="rId16"/>
    <p:sldId id="293" r:id="rId17"/>
    <p:sldId id="294" r:id="rId18"/>
    <p:sldId id="296" r:id="rId19"/>
    <p:sldId id="295" r:id="rId20"/>
    <p:sldId id="282" r:id="rId21"/>
    <p:sldId id="286" r:id="rId22"/>
    <p:sldId id="268" r:id="rId23"/>
    <p:sldId id="273" r:id="rId24"/>
    <p:sldId id="274" r:id="rId25"/>
    <p:sldId id="269" r:id="rId26"/>
    <p:sldId id="271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qTvbvOaLvuKLlO7aRiLi1g==" hashData="y8CPh69jU8zdlcHAQed9r4HbcYLrOGaRoUn6MQTOhXFkrzwfPa67biJwPTzauMQELYAhuC12U1Ui8jqgVpF1Ig=="/>
  <p:extLst>
    <p:ext uri="{521415D9-36F7-43E2-AB2F-B90AF26B5E84}">
      <p14:sectionLst xmlns:p14="http://schemas.microsoft.com/office/powerpoint/2010/main">
        <p14:section name="Sezione predefinita" id="{FA0BCEE0-11DC-4737-B1B2-48454736448F}">
          <p14:sldIdLst>
            <p14:sldId id="259"/>
            <p14:sldId id="275"/>
            <p14:sldId id="278"/>
            <p14:sldId id="277"/>
            <p14:sldId id="289"/>
            <p14:sldId id="287"/>
            <p14:sldId id="298"/>
            <p14:sldId id="290"/>
            <p14:sldId id="291"/>
            <p14:sldId id="297"/>
            <p14:sldId id="300"/>
            <p14:sldId id="280"/>
            <p14:sldId id="293"/>
            <p14:sldId id="294"/>
            <p14:sldId id="296"/>
            <p14:sldId id="295"/>
            <p14:sldId id="282"/>
            <p14:sldId id="286"/>
            <p14:sldId id="268"/>
            <p14:sldId id="273"/>
            <p14:sldId id="274"/>
            <p14:sldId id="269"/>
            <p14:sldId id="271"/>
          </p14:sldIdLst>
        </p14:section>
        <p14:section name="Sezione senza titolo" id="{E3F53E4F-84EE-4AC3-8960-5CFC53EBB51A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AF549-723B-4BBD-BD10-6289537CAE00}" type="datetimeFigureOut">
              <a:rPr lang="it-IT" smtClean="0"/>
              <a:t>03/01/23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A8AC6-7D5D-4BCB-AFA4-76DE7D8E10C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753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9844E9-63A6-6BA0-E8C6-268CE0A93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396DF0-B426-6D5D-A754-F1C94321BD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6EEB98-889C-2A71-AEFB-E307A0CFE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FB5EF1-8584-1630-989F-AA8CCC30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6BB01D-8DA3-F4C3-7A20-DABF37E01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86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CE8DC-8AA7-0EE2-134D-8A650FB18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29B28E-EE68-7834-EED0-DE7E11B2B6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60F670-AC19-0702-623B-ECEC8016E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CD4E8A-9FD9-0C3C-5905-FC211EB10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84A7BC4-E075-785B-0FD6-50FF2969F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728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6CF8810-B9AC-16AF-E382-7D4CD9A864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26B4B31-10C7-89AD-078A-718043C03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F7E128-B02F-8E02-0DD5-9D6F7DDA1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D1D441-FE7E-8DAA-3764-27D8ED5A5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0DF33B-4AC2-ABE8-D4A5-94281082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7237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SAE Box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int_sae_vrt_blk_rgb_pos.png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1" y="5681664"/>
            <a:ext cx="1227667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 userDrawn="1"/>
          </p:nvSpPr>
          <p:spPr bwMode="hidden">
            <a:xfrm>
              <a:off x="0" y="0"/>
              <a:ext cx="4572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7" name="Rectangle 9"/>
            <p:cNvSpPr/>
            <p:nvPr userDrawn="1"/>
          </p:nvSpPr>
          <p:spPr bwMode="hidden">
            <a:xfrm>
              <a:off x="8686800" y="0"/>
              <a:ext cx="4572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8" name="Rectangle 10"/>
            <p:cNvSpPr/>
            <p:nvPr userDrawn="1"/>
          </p:nvSpPr>
          <p:spPr bwMode="hidden">
            <a:xfrm>
              <a:off x="0" y="5054600"/>
              <a:ext cx="9144000" cy="180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  <p:sp>
          <p:nvSpPr>
            <p:cNvPr id="9" name="Rectangle 11"/>
            <p:cNvSpPr/>
            <p:nvPr userDrawn="1"/>
          </p:nvSpPr>
          <p:spPr bwMode="hidden">
            <a:xfrm rot="18060000">
              <a:off x="8390732" y="4710906"/>
              <a:ext cx="747712" cy="4730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19100"/>
            <a:ext cx="10314432" cy="1676401"/>
          </a:xfrm>
          <a:prstGeom prst="rect">
            <a:avLst/>
          </a:prstGeom>
        </p:spPr>
        <p:txBody>
          <a:bodyPr anchor="b"/>
          <a:lstStyle>
            <a:lvl1pPr>
              <a:defRPr sz="2100" cap="all" baseline="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914402" y="2171699"/>
            <a:ext cx="10308167" cy="2578100"/>
          </a:xfrm>
          <a:prstGeom prst="rect">
            <a:avLst/>
          </a:prstGeom>
        </p:spPr>
        <p:txBody>
          <a:bodyPr/>
          <a:lstStyle>
            <a:lvl1pPr marL="0" indent="0">
              <a:buFont typeface="Arial" pitchFamily="34" charset="0"/>
              <a:buNone/>
              <a:defRPr sz="2100" b="0">
                <a:solidFill>
                  <a:srgbClr val="FFFFFF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2100" b="0">
                <a:latin typeface="+mn-lt"/>
              </a:defRPr>
            </a:lvl2pPr>
            <a:lvl3pPr marL="0" indent="0">
              <a:buNone/>
              <a:defRPr sz="2100" b="0">
                <a:latin typeface="+mn-lt"/>
              </a:defRPr>
            </a:lvl3pPr>
            <a:lvl4pPr marL="0" indent="0">
              <a:buNone/>
              <a:defRPr sz="2100" b="0">
                <a:latin typeface="+mn-lt"/>
              </a:defRPr>
            </a:lvl4pPr>
            <a:lvl5pPr marL="0" indent="0">
              <a:buFont typeface="Arial" pitchFamily="34" charset="0"/>
              <a:buNone/>
              <a:defRPr sz="2100" b="0">
                <a:latin typeface="+mn-lt"/>
              </a:defRPr>
            </a:lvl5pPr>
            <a:lvl6pPr marL="0" indent="0">
              <a:spcBef>
                <a:spcPts val="0"/>
              </a:spcBef>
              <a:buNone/>
              <a:defRPr sz="2100"/>
            </a:lvl6pPr>
            <a:lvl7pPr marL="0" indent="0">
              <a:spcBef>
                <a:spcPts val="0"/>
              </a:spcBef>
              <a:buNone/>
              <a:defRPr sz="2100"/>
            </a:lvl7pPr>
            <a:lvl8pPr marL="0" indent="0">
              <a:spcBef>
                <a:spcPts val="0"/>
              </a:spcBef>
              <a:buNone/>
              <a:defRPr sz="2100"/>
            </a:lvl8pPr>
            <a:lvl9pPr marL="0" indent="0">
              <a:spcBef>
                <a:spcPts val="0"/>
              </a:spcBef>
              <a:buNone/>
              <a:defRPr sz="21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056254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5823C9-C81E-F8BD-B380-BC4AE63D0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E4A966-E3B8-B822-A684-06B942DAF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913DF2-AC62-5D68-70B5-444617CC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D4C030-E7AE-9B5C-8030-1CDAB8380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5414268-7AF9-DFC0-0BC8-2C187483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02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F52C7E-5AC2-98FE-7368-11D046EE5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4B6463C-D6BA-B503-5D4B-5CCA624B4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19D5AD-D128-49D3-D23A-BF79327CD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0139086-9A0D-8A80-D8BA-6F952983B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0E5F5F-B890-3DDC-E8DD-C07DF19F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24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F3E447-3730-5A18-A334-DD04D6A58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7CB334-DBD8-354E-C4F7-51A4BA306C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D503D8-BE70-FC42-B4E5-F08802964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8E84F74-C375-5E41-94CF-B46DE3639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16B7B1-4685-595A-D7E8-8C9AED691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DAEAD4D-40AB-4CD9-A240-A3720A55A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849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53AE5B-3929-B05D-C06A-69BC0C434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9CD60E2-0BEB-8783-EB1E-5CD2EFB19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782A166-C715-782D-8294-CE9A3D9704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C7E6ED2-E256-BCC5-C021-54EDBB0C8A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6B7220F-E3D9-17B1-A67B-3258ED01EF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089D992-5436-4056-E365-D8708780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1C166A4-F5BD-58AD-6F6E-B1A6BE954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8EDACEC-1A9E-F010-A015-DDEAE592E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498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6357CE-9F5D-614C-F1E0-A67FC7283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B8CCCAA-095D-CD15-65D5-30E8DAE32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C584A59-A4E0-80E5-1CB8-CDD8FA98F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E6E154D-EF4B-19BF-FC3C-8E34E9B7E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37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F916C12-08FA-A2BE-9079-F24980470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B98348-C85F-A968-9E20-854FA13F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0781713-9AB5-58CC-8BA1-302B3AB58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0151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F3D799-1670-49C6-339C-BCB9C5985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4E070E-A3D9-5770-B4C1-29CB83655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DD83973-B968-242F-8BC6-2F1A946E9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17B120B-708D-AA85-D097-51528AE3E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70EE1B3-D7A8-9E98-75FB-37159650C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FFF4E3-8E0F-EF2D-86BB-96516BE34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8790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F2A68-D93D-632B-CE17-CCC34C4E5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B5CDE09-76EC-03C9-2EAF-05543BDA2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257C247-7CC4-25C3-D1A3-2FCB6FE323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2197A8-CA28-2E13-0EA8-120D1E352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3D7D58-D093-CB5A-9B76-169169277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52365D-92C2-AE30-5523-1EFAF9CE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525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B12A799-71A8-24EE-EBBC-A25F36860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36A9A3-2F7F-747E-B9B3-56180DC70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8B106E-B344-75C0-10A5-7DCCD7553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7B3E63-1942-EEA0-C00D-D8B4F1C7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B345A3-D802-6645-2FE5-8A7BE9E5E1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2CAC1-D355-4425-AA77-BB3A9CEE83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179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7" Type="http://schemas.openxmlformats.org/officeDocument/2006/relationships/image" Target="../media/image45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ti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6">
            <a:extLst>
              <a:ext uri="{FF2B5EF4-FFF2-40B4-BE49-F238E27FC236}">
                <a16:creationId xmlns:a16="http://schemas.microsoft.com/office/drawing/2014/main" id="{7A780601-849C-4E0D-E169-D4C9E4FD4C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548" y="5362576"/>
            <a:ext cx="1214438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 descr="dii-unina">
            <a:extLst>
              <a:ext uri="{FF2B5EF4-FFF2-40B4-BE49-F238E27FC236}">
                <a16:creationId xmlns:a16="http://schemas.microsoft.com/office/drawing/2014/main" id="{B62DE8FD-C2B2-0203-0204-9334EDF3C4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324" y="5255469"/>
            <a:ext cx="3181350" cy="14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testo 9">
            <a:extLst>
              <a:ext uri="{FF2B5EF4-FFF2-40B4-BE49-F238E27FC236}">
                <a16:creationId xmlns:a16="http://schemas.microsoft.com/office/drawing/2014/main" id="{5D6DEAA3-0F50-8579-E9CC-A7DC5A3220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52745" y="3734532"/>
            <a:ext cx="7731125" cy="1238684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chemeClr val="bg1"/>
                </a:solidFill>
              </a:rPr>
              <a:t>Fabio Bozza, Vincenzo De Bellis, </a:t>
            </a:r>
            <a:r>
              <a:rPr lang="it-IT" sz="2200" b="1" u="sng" dirty="0">
                <a:solidFill>
                  <a:schemeClr val="bg1"/>
                </a:solidFill>
              </a:rPr>
              <a:t>Luigi Teodosio</a:t>
            </a:r>
            <a:r>
              <a:rPr lang="it-IT" sz="2200" dirty="0">
                <a:solidFill>
                  <a:schemeClr val="bg1"/>
                </a:solidFill>
              </a:rPr>
              <a:t>, Enrica Malfi</a:t>
            </a:r>
            <a:br>
              <a:rPr lang="it-IT" sz="2200" dirty="0">
                <a:solidFill>
                  <a:schemeClr val="bg1"/>
                </a:solidFill>
              </a:rPr>
            </a:br>
            <a:r>
              <a:rPr lang="it-IT" sz="2200" dirty="0">
                <a:solidFill>
                  <a:schemeClr val="bg1"/>
                </a:solidFill>
              </a:rPr>
              <a:t>Gruppo di Ricerca EST - Dipartimento di Ingegneria Industriale </a:t>
            </a:r>
            <a:br>
              <a:rPr lang="it-IT" sz="2200" dirty="0">
                <a:solidFill>
                  <a:schemeClr val="bg1"/>
                </a:solidFill>
              </a:rPr>
            </a:br>
            <a:r>
              <a:rPr lang="it-IT" sz="2200" dirty="0">
                <a:solidFill>
                  <a:schemeClr val="bg1"/>
                </a:solidFill>
              </a:rPr>
              <a:t>Università degli Studi di Napoli «Federico II»</a:t>
            </a:r>
            <a:br>
              <a:rPr lang="it-IT" sz="2200" b="1" dirty="0">
                <a:solidFill>
                  <a:schemeClr val="bg1"/>
                </a:solidFill>
              </a:rPr>
            </a:b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59A028C4-60C4-9C8C-119C-A4FFE88E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233" y="1759024"/>
            <a:ext cx="8196722" cy="1676401"/>
          </a:xfrm>
        </p:spPr>
        <p:txBody>
          <a:bodyPr>
            <a:noAutofit/>
          </a:bodyPr>
          <a:lstStyle/>
          <a:p>
            <a:br>
              <a:rPr lang="it-IT" sz="2400" dirty="0"/>
            </a:br>
            <a:br>
              <a:rPr lang="it-IT" sz="2400" dirty="0"/>
            </a:br>
            <a:r>
              <a:rPr lang="en-US" sz="2200" b="1" dirty="0" err="1"/>
              <a:t>perugia</a:t>
            </a:r>
            <a:r>
              <a:rPr lang="en-US" sz="2200" b="1" dirty="0"/>
              <a:t> 16 </a:t>
            </a:r>
            <a:r>
              <a:rPr lang="en-US" sz="2200" b="1" dirty="0" err="1"/>
              <a:t>dicembre</a:t>
            </a:r>
            <a:r>
              <a:rPr lang="en-US" sz="2200" b="1" dirty="0"/>
              <a:t> 2022</a:t>
            </a:r>
            <a:br>
              <a:rPr lang="en-US" sz="1800" b="1" dirty="0"/>
            </a:br>
            <a:br>
              <a:rPr lang="en-US" sz="1800" dirty="0">
                <a:solidFill>
                  <a:srgbClr val="FFFF00"/>
                </a:solidFill>
              </a:rPr>
            </a:br>
            <a:r>
              <a:rPr lang="it-IT" sz="2600" b="1" dirty="0"/>
              <a:t>Giornata di studio sui Motori </a:t>
            </a:r>
            <a:r>
              <a:rPr lang="en-US" sz="2600" b="1" dirty="0"/>
              <a:t>a </a:t>
            </a:r>
            <a:r>
              <a:rPr lang="en-US" sz="2600" b="1" dirty="0" err="1"/>
              <a:t>Combustione</a:t>
            </a:r>
            <a:r>
              <a:rPr lang="en-US" sz="2600" b="1" dirty="0"/>
              <a:t> Interna</a:t>
            </a:r>
            <a:br>
              <a:rPr lang="en-US" sz="2600" b="1" dirty="0">
                <a:solidFill>
                  <a:srgbClr val="FFFF00"/>
                </a:solidFill>
              </a:rPr>
            </a:br>
            <a:br>
              <a:rPr lang="en-US" sz="2600" dirty="0">
                <a:solidFill>
                  <a:srgbClr val="FFFF00"/>
                </a:solidFill>
              </a:rPr>
            </a:br>
            <a:br>
              <a:rPr lang="it-IT" sz="2600" dirty="0"/>
            </a:br>
            <a:r>
              <a:rPr lang="it-IT" sz="2800" b="1" dirty="0"/>
              <a:t>Modellistica 1D di motori operanti con combustioni magre ed </a:t>
            </a:r>
            <a:r>
              <a:rPr lang="it-IT" sz="2800" b="1" dirty="0" err="1"/>
              <a:t>ultramagre</a:t>
            </a:r>
            <a:r>
              <a:rPr lang="it-IT" sz="2800" b="1" dirty="0"/>
              <a:t> – precamera e </a:t>
            </a:r>
            <a:r>
              <a:rPr lang="it-IT" sz="2800" b="1" dirty="0" err="1"/>
              <a:t>rcci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2909222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HCCI-RCCI/Dual </a:t>
              </a:r>
              <a:r>
                <a:rPr lang="it-IT" sz="3600" dirty="0" err="1"/>
                <a:t>Fuel</a:t>
              </a:r>
              <a:r>
                <a:rPr lang="it-IT" sz="3600" dirty="0"/>
                <a:t> </a:t>
              </a:r>
              <a:r>
                <a:rPr lang="it-IT" sz="3600" dirty="0" err="1"/>
                <a:t>models</a:t>
              </a:r>
              <a:r>
                <a:rPr lang="it-IT" sz="3600" dirty="0"/>
                <a:t>: multi-zone </a:t>
              </a:r>
              <a:r>
                <a:rPr lang="it-IT" sz="3600" dirty="0" err="1"/>
                <a:t>approach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1E1A970-1627-561B-87C9-CDDD8002986D}"/>
              </a:ext>
            </a:extLst>
          </p:cNvPr>
          <p:cNvSpPr txBox="1"/>
          <p:nvPr/>
        </p:nvSpPr>
        <p:spPr>
          <a:xfrm>
            <a:off x="441939" y="1843829"/>
            <a:ext cx="757629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The in-cylinder volume of the engine is divided in a number of zones; the zones are ring-shaped and axial-symmetric; </a:t>
            </a: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 HCCI engine, multi-zone schematization allows to take into account the thermal stratification among the zones;</a:t>
            </a: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 RCCI/Dual Fuel engine, multi-zone schematization considers temperature and injected fuel stratifications within the cylinder; </a:t>
            </a:r>
          </a:p>
          <a:p>
            <a:pPr marL="3175" lvl="2">
              <a:spcBef>
                <a:spcPts val="0"/>
              </a:spcBef>
              <a:defRPr/>
            </a:pPr>
            <a:endParaRPr lang="en-US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Zone-by-zone composition change is mainly due to the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auto-ignition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occurrence.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Chemical kinetics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is required to compute it in each zone through a “tabulated” procedure (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TKI methodology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).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59CE3C1C-2200-4854-BEB5-6B1F88522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61339" y="1843829"/>
            <a:ext cx="3900940" cy="352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190332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TKI </a:t>
              </a:r>
              <a:r>
                <a:rPr lang="it-IT" sz="3600" dirty="0" err="1"/>
                <a:t>approach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2251DD7-A527-BEF7-F063-0A7942D82593}"/>
              </a:ext>
            </a:extLst>
          </p:cNvPr>
          <p:cNvSpPr txBox="1"/>
          <p:nvPr/>
        </p:nvSpPr>
        <p:spPr>
          <a:xfrm>
            <a:off x="209944" y="1764624"/>
            <a:ext cx="64787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Detailed AI chemistry </a:t>
            </a: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is solved off-line (</a:t>
            </a:r>
            <a:r>
              <a:rPr lang="en-GB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by Cantera</a:t>
            </a: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in 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constant volume (</a:t>
            </a:r>
            <a:r>
              <a:rPr lang="en-GB" b="1" dirty="0">
                <a:latin typeface="Roboto" panose="02000000000000000000" pitchFamily="2" charset="0"/>
                <a:ea typeface="Roboto" panose="02000000000000000000" pitchFamily="2" charset="0"/>
              </a:rPr>
              <a:t>CV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</a:rPr>
              <a:t>) </a:t>
            </a:r>
            <a:r>
              <a:rPr lang="en-GB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reactor;</a:t>
            </a:r>
            <a:endParaRPr lang="en-GB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Starting from </a:t>
            </a:r>
            <a:r>
              <a:rPr lang="en-GB" b="1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specified different initial conditions</a:t>
            </a:r>
            <a:r>
              <a:rPr lang="en-GB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evolutions of the </a:t>
            </a:r>
            <a:r>
              <a:rPr lang="en-GB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AI chemistry </a:t>
            </a: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a </a:t>
            </a:r>
            <a:r>
              <a:rPr lang="en-GB" i="1" u="sng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given fuel</a:t>
            </a:r>
            <a: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synthesized in tables through a progress variable and its derivative;</a:t>
            </a:r>
            <a:b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GB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GB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TKI </a:t>
            </a:r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methodology 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can perfectly reproduce pressure, temperature and Heat Release (</a:t>
            </a:r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HR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of the standard Cantera solution (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KIN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) for different </a:t>
            </a:r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fuels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en-US" sz="18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initial conditions.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6F82BD-8940-E6F3-719E-13DC0B202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1758" y="1522075"/>
            <a:ext cx="5442914" cy="4752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Oggetto 3">
                <a:extLst>
                  <a:ext uri="{FF2B5EF4-FFF2-40B4-BE49-F238E27FC236}">
                    <a16:creationId xmlns:a16="http://schemas.microsoft.com/office/drawing/2014/main" id="{0A238785-2FFF-23CE-D2D6-8AF4DE2B61CE}"/>
                  </a:ext>
                </a:extLst>
              </p:cNvPr>
              <p:cNvSpPr txBox="1"/>
              <p:nvPr/>
            </p:nvSpPr>
            <p:spPr>
              <a:xfrm>
                <a:off x="1277154" y="3805578"/>
                <a:ext cx="1956435" cy="549275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t-IT" sz="1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it-IT" sz="1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it-IT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𝑒𝑛𝑑</m:t>
                              </m:r>
                            </m:e>
                          </m:d>
                          <m:r>
                            <a:rPr lang="it-IT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d>
                            <m:dPr>
                              <m:ctrlPr>
                                <a:rPr lang="it-IT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1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8" name="Oggetto 3">
                <a:extLst>
                  <a:ext uri="{FF2B5EF4-FFF2-40B4-BE49-F238E27FC236}">
                    <a16:creationId xmlns:a16="http://schemas.microsoft.com/office/drawing/2014/main" id="{0A238785-2FFF-23CE-D2D6-8AF4DE2B6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154" y="3805578"/>
                <a:ext cx="1956435" cy="549275"/>
              </a:xfrm>
              <a:prstGeom prst="rect">
                <a:avLst/>
              </a:prstGeom>
              <a:blipFill>
                <a:blip r:embed="rId3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Oggetto 3">
                <a:extLst>
                  <a:ext uri="{FF2B5EF4-FFF2-40B4-BE49-F238E27FC236}">
                    <a16:creationId xmlns:a16="http://schemas.microsoft.com/office/drawing/2014/main" id="{0D3896F1-47AD-6EF9-7FA4-03571EF8FA5C}"/>
                  </a:ext>
                </a:extLst>
              </p:cNvPr>
              <p:cNvSpPr txBox="1"/>
              <p:nvPr/>
            </p:nvSpPr>
            <p:spPr>
              <a:xfrm>
                <a:off x="4005524" y="3795135"/>
                <a:ext cx="1818973" cy="570159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limUpp>
                            <m:limUpp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Upp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lim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</m:lim>
                          </m:limUpp>
                        </m:e>
                        <m: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8" name="Oggetto 3">
                <a:extLst>
                  <a:ext uri="{FF2B5EF4-FFF2-40B4-BE49-F238E27FC236}">
                    <a16:creationId xmlns:a16="http://schemas.microsoft.com/office/drawing/2014/main" id="{0D3896F1-47AD-6EF9-7FA4-03571EF8F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5524" y="3795135"/>
                <a:ext cx="1818973" cy="5701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087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HCCI model: </a:t>
              </a:r>
              <a:r>
                <a:rPr lang="it-IT" sz="3600" dirty="0" err="1"/>
                <a:t>thermal</a:t>
              </a:r>
              <a:r>
                <a:rPr lang="it-IT" sz="3600" dirty="0"/>
                <a:t> </a:t>
              </a:r>
              <a:r>
                <a:rPr lang="it-IT" sz="3600" dirty="0" err="1"/>
                <a:t>stratification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C0B6507-5E2C-0BA0-327E-B784F875CEB9}"/>
              </a:ext>
            </a:extLst>
          </p:cNvPr>
          <p:cNvSpPr txBox="1"/>
          <p:nvPr/>
        </p:nvSpPr>
        <p:spPr>
          <a:xfrm>
            <a:off x="379671" y="1674674"/>
            <a:ext cx="114826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2" indent="-28575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1</a:t>
            </a:r>
            <a:r>
              <a:rPr lang="en-US" b="1" baseline="30000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st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Step: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The Overall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heat transferred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to the wall is computed by a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Hohenberg-like</a:t>
            </a:r>
            <a:r>
              <a:rPr lang="en-US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correlation, which makes use of 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wall temperature solver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to estimate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Liner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Piston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, and </a:t>
            </a:r>
            <a:r>
              <a:rPr lang="en-US" i="1" dirty="0">
                <a:latin typeface="Roboto" panose="02000000000000000000" pitchFamily="2" charset="0"/>
                <a:ea typeface="Roboto" panose="02000000000000000000" pitchFamily="2" charset="0"/>
              </a:rPr>
              <a:t>Head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temperatures;</a:t>
            </a:r>
            <a:endParaRPr lang="en-US" b="1" dirty="0"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180000" lvl="2" indent="-180000">
              <a:buFont typeface="Arial" charset="0"/>
              <a:buChar char="•"/>
              <a:defRPr/>
            </a:pPr>
            <a:endParaRPr lang="en-US" sz="18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285750" lvl="2" indent="-28575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2</a:t>
            </a:r>
            <a:r>
              <a:rPr lang="en-US" b="1" baseline="30000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nd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Step: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The total heat transferred is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allocated among the zones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identifying a specific </a:t>
            </a:r>
            <a:r>
              <a:rPr lang="en-US" b="1" i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distribution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 a given engine.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It </a:t>
            </a:r>
            <a:r>
              <a:rPr lang="en-US" dirty="0">
                <a:latin typeface="Roboto" panose="02000000000000000000" pitchFamily="2" charset="0"/>
                <a:cs typeface="Arial"/>
              </a:rPr>
              <a:t>can be quite easily derived from </a:t>
            </a:r>
            <a:r>
              <a:rPr lang="en-US" b="1" dirty="0">
                <a:latin typeface="Roboto" panose="02000000000000000000" pitchFamily="2" charset="0"/>
                <a:cs typeface="Arial"/>
              </a:rPr>
              <a:t>3D-CFD, </a:t>
            </a:r>
            <a:r>
              <a:rPr lang="en-US" dirty="0">
                <a:latin typeface="Roboto" panose="02000000000000000000" pitchFamily="2" charset="0"/>
                <a:cs typeface="Arial"/>
              </a:rPr>
              <a:t>and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reveals to be rather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independent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on the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operating conditions.</a:t>
            </a:r>
            <a:endParaRPr lang="en-US" sz="1800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3EF10C68-AFB3-FD5C-47DF-4DEDF0CD6173}"/>
              </a:ext>
            </a:extLst>
          </p:cNvPr>
          <p:cNvGrpSpPr/>
          <p:nvPr/>
        </p:nvGrpSpPr>
        <p:grpSpPr>
          <a:xfrm>
            <a:off x="8309949" y="3740295"/>
            <a:ext cx="3728841" cy="2592000"/>
            <a:chOff x="8449914" y="3448530"/>
            <a:chExt cx="3728841" cy="2592000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EB1370E6-37C0-00D6-78F2-B679C8E65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49914" y="3448530"/>
              <a:ext cx="3728841" cy="2592000"/>
            </a:xfrm>
            <a:prstGeom prst="rect">
              <a:avLst/>
            </a:prstGeom>
          </p:spPr>
        </p:pic>
        <p:sp>
          <p:nvSpPr>
            <p:cNvPr id="11" name="Freccia a destra 10">
              <a:extLst>
                <a:ext uri="{FF2B5EF4-FFF2-40B4-BE49-F238E27FC236}">
                  <a16:creationId xmlns:a16="http://schemas.microsoft.com/office/drawing/2014/main" id="{034E59F7-9BFD-4911-8353-AA2643F00E1A}"/>
                </a:ext>
              </a:extLst>
            </p:cNvPr>
            <p:cNvSpPr/>
            <p:nvPr/>
          </p:nvSpPr>
          <p:spPr>
            <a:xfrm>
              <a:off x="8484391" y="3653406"/>
              <a:ext cx="281940" cy="10668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46F98E4-B8B7-05B2-8832-F8C4A9668100}"/>
                </a:ext>
              </a:extLst>
            </p:cNvPr>
            <p:cNvSpPr txBox="1"/>
            <p:nvPr/>
          </p:nvSpPr>
          <p:spPr>
            <a:xfrm>
              <a:off x="9476820" y="5131801"/>
              <a:ext cx="211147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Roboto" panose="02000000000000000000"/>
                </a:rPr>
                <a:t>Thermal Stratification (</a:t>
              </a:r>
              <a:r>
                <a:rPr lang="en-US" sz="1100" b="1" dirty="0">
                  <a:solidFill>
                    <a:srgbClr val="0070C0"/>
                  </a:solidFill>
                  <a:latin typeface="Roboto" panose="02000000000000000000"/>
                </a:rPr>
                <a:t>Case B</a:t>
              </a:r>
              <a:r>
                <a:rPr lang="en-US" sz="1100" dirty="0">
                  <a:latin typeface="Roboto" panose="02000000000000000000"/>
                </a:rPr>
                <a:t>)</a:t>
              </a:r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CFA86716-5B1C-E874-D42E-C6C22390F127}"/>
              </a:ext>
            </a:extLst>
          </p:cNvPr>
          <p:cNvGrpSpPr>
            <a:grpSpLocks noChangeAspect="1"/>
          </p:cNvGrpSpPr>
          <p:nvPr/>
        </p:nvGrpSpPr>
        <p:grpSpPr>
          <a:xfrm>
            <a:off x="4135798" y="3720765"/>
            <a:ext cx="4110587" cy="2700000"/>
            <a:chOff x="4275763" y="3429000"/>
            <a:chExt cx="3954868" cy="2597718"/>
          </a:xfrm>
        </p:grpSpPr>
        <p:pic>
          <p:nvPicPr>
            <p:cNvPr id="14" name="Immagine 13">
              <a:extLst>
                <a:ext uri="{FF2B5EF4-FFF2-40B4-BE49-F238E27FC236}">
                  <a16:creationId xmlns:a16="http://schemas.microsoft.com/office/drawing/2014/main" id="{F73EFA9A-D471-6DD4-8211-EBFEB4D8E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44913" y="3429000"/>
              <a:ext cx="3785718" cy="2597718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0A15592-E796-7206-2CD8-713286F380C0}"/>
                </a:ext>
              </a:extLst>
            </p:cNvPr>
            <p:cNvSpPr txBox="1"/>
            <p:nvPr/>
          </p:nvSpPr>
          <p:spPr>
            <a:xfrm>
              <a:off x="5606614" y="3525524"/>
              <a:ext cx="2068195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Roboto" panose="02000000000000000000"/>
                </a:rPr>
                <a:t>HT Fraction per zone (NZ=40)</a:t>
              </a:r>
            </a:p>
          </p:txBody>
        </p:sp>
        <p:sp>
          <p:nvSpPr>
            <p:cNvPr id="16" name="Freccia a destra 15">
              <a:extLst>
                <a:ext uri="{FF2B5EF4-FFF2-40B4-BE49-F238E27FC236}">
                  <a16:creationId xmlns:a16="http://schemas.microsoft.com/office/drawing/2014/main" id="{A47BC16F-E18C-6334-98FA-15195D21D1A4}"/>
                </a:ext>
              </a:extLst>
            </p:cNvPr>
            <p:cNvSpPr/>
            <p:nvPr/>
          </p:nvSpPr>
          <p:spPr>
            <a:xfrm>
              <a:off x="4275763" y="3629281"/>
              <a:ext cx="281940" cy="10668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FF8AA757-FD90-0FC0-3EFE-BD2A17F11CAD}"/>
                </a:ext>
              </a:extLst>
            </p:cNvPr>
            <p:cNvSpPr/>
            <p:nvPr/>
          </p:nvSpPr>
          <p:spPr>
            <a:xfrm>
              <a:off x="7767904" y="4111933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70C0"/>
                  </a:solidFill>
                  <a:latin typeface="Roboto" panose="02000000000000000000"/>
                </a:rPr>
                <a:t>B</a:t>
              </a:r>
              <a:endParaRPr lang="en-US" sz="1200" b="1" dirty="0">
                <a:solidFill>
                  <a:srgbClr val="0070C0"/>
                </a:solidFill>
              </a:endParaRPr>
            </a:p>
          </p:txBody>
        </p:sp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8AD3DDC2-A843-65C3-9137-B75CB1972053}"/>
                </a:ext>
              </a:extLst>
            </p:cNvPr>
            <p:cNvSpPr/>
            <p:nvPr/>
          </p:nvSpPr>
          <p:spPr>
            <a:xfrm>
              <a:off x="7767904" y="4742744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Roboto" panose="02000000000000000000"/>
                </a:rPr>
                <a:t>C</a:t>
              </a:r>
              <a:endParaRPr lang="en-US" sz="1200" b="1" dirty="0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2498AC4C-311A-3687-9303-47461B52EAA6}"/>
                </a:ext>
              </a:extLst>
            </p:cNvPr>
            <p:cNvSpPr/>
            <p:nvPr/>
          </p:nvSpPr>
          <p:spPr>
            <a:xfrm>
              <a:off x="5520584" y="4515415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B050"/>
                  </a:solidFill>
                  <a:latin typeface="Roboto" panose="02000000000000000000"/>
                </a:rPr>
                <a:t>A</a:t>
              </a:r>
              <a:endParaRPr lang="en-US" sz="12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56A4C645-4752-13AC-CEF2-1888B76CBEBE}"/>
                </a:ext>
              </a:extLst>
            </p:cNvPr>
            <p:cNvCxnSpPr/>
            <p:nvPr/>
          </p:nvCxnSpPr>
          <p:spPr>
            <a:xfrm flipH="1" flipV="1">
              <a:off x="5722620" y="4768426"/>
              <a:ext cx="210395" cy="344618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87638239-1130-92DB-B60A-464F32EEE2C0}"/>
              </a:ext>
            </a:extLst>
          </p:cNvPr>
          <p:cNvGrpSpPr>
            <a:grpSpLocks noChangeAspect="1"/>
          </p:cNvGrpSpPr>
          <p:nvPr/>
        </p:nvGrpSpPr>
        <p:grpSpPr>
          <a:xfrm>
            <a:off x="215595" y="3689893"/>
            <a:ext cx="3831881" cy="2700000"/>
            <a:chOff x="425898" y="3398128"/>
            <a:chExt cx="3686721" cy="2597718"/>
          </a:xfrm>
        </p:grpSpPr>
        <p:pic>
          <p:nvPicPr>
            <p:cNvPr id="22" name="Immagine 21">
              <a:extLst>
                <a:ext uri="{FF2B5EF4-FFF2-40B4-BE49-F238E27FC236}">
                  <a16:creationId xmlns:a16="http://schemas.microsoft.com/office/drawing/2014/main" id="{BB64F9E6-1E40-B6EF-CD64-5668526F1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898" y="3398128"/>
              <a:ext cx="3686721" cy="2597718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3115379F-D609-A2B9-A07E-209DC141AC7E}"/>
                </a:ext>
              </a:extLst>
            </p:cNvPr>
            <p:cNvSpPr txBox="1"/>
            <p:nvPr/>
          </p:nvSpPr>
          <p:spPr>
            <a:xfrm>
              <a:off x="1445045" y="3475616"/>
              <a:ext cx="180530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Roboto" panose="02000000000000000000"/>
                </a:rPr>
                <a:t>HT Fraction per unit mass</a:t>
              </a:r>
            </a:p>
          </p:txBody>
        </p:sp>
        <p:sp>
          <p:nvSpPr>
            <p:cNvPr id="24" name="Rettangolo 23">
              <a:extLst>
                <a:ext uri="{FF2B5EF4-FFF2-40B4-BE49-F238E27FC236}">
                  <a16:creationId xmlns:a16="http://schemas.microsoft.com/office/drawing/2014/main" id="{0137E99C-08CF-5700-0744-4B17C77E55C2}"/>
                </a:ext>
              </a:extLst>
            </p:cNvPr>
            <p:cNvSpPr/>
            <p:nvPr/>
          </p:nvSpPr>
          <p:spPr>
            <a:xfrm>
              <a:off x="3472573" y="4298284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70C0"/>
                  </a:solidFill>
                  <a:latin typeface="Roboto" panose="02000000000000000000"/>
                </a:rPr>
                <a:t>B</a:t>
              </a:r>
              <a:endParaRPr lang="en-US" sz="1200" b="1" dirty="0">
                <a:solidFill>
                  <a:srgbClr val="0070C0"/>
                </a:solidFill>
              </a:endParaRPr>
            </a:p>
          </p:txBody>
        </p:sp>
        <p:sp>
          <p:nvSpPr>
            <p:cNvPr id="25" name="Rettangolo 24">
              <a:extLst>
                <a:ext uri="{FF2B5EF4-FFF2-40B4-BE49-F238E27FC236}">
                  <a16:creationId xmlns:a16="http://schemas.microsoft.com/office/drawing/2014/main" id="{C98ABA22-A9FB-51B6-0DB2-2919D645F854}"/>
                </a:ext>
              </a:extLst>
            </p:cNvPr>
            <p:cNvSpPr/>
            <p:nvPr/>
          </p:nvSpPr>
          <p:spPr>
            <a:xfrm>
              <a:off x="3465642" y="4836045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Roboto" panose="02000000000000000000"/>
                </a:rPr>
                <a:t>C</a:t>
              </a:r>
              <a:endParaRPr lang="en-US" sz="1200" b="1" dirty="0"/>
            </a:p>
          </p:txBody>
        </p:sp>
        <p:sp>
          <p:nvSpPr>
            <p:cNvPr id="26" name="Rettangolo 25">
              <a:extLst>
                <a:ext uri="{FF2B5EF4-FFF2-40B4-BE49-F238E27FC236}">
                  <a16:creationId xmlns:a16="http://schemas.microsoft.com/office/drawing/2014/main" id="{541E661D-946C-3B27-D176-9ECADC753341}"/>
                </a:ext>
              </a:extLst>
            </p:cNvPr>
            <p:cNvSpPr/>
            <p:nvPr/>
          </p:nvSpPr>
          <p:spPr>
            <a:xfrm>
              <a:off x="1194752" y="4604244"/>
              <a:ext cx="29527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00B050"/>
                  </a:solidFill>
                  <a:latin typeface="Roboto" panose="02000000000000000000"/>
                </a:rPr>
                <a:t>A</a:t>
              </a:r>
              <a:endParaRPr lang="en-US" sz="12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27" name="Connettore 2 26">
              <a:extLst>
                <a:ext uri="{FF2B5EF4-FFF2-40B4-BE49-F238E27FC236}">
                  <a16:creationId xmlns:a16="http://schemas.microsoft.com/office/drawing/2014/main" id="{4EF06BDF-C8FC-2887-6A5D-CCFDFDE85347}"/>
                </a:ext>
              </a:extLst>
            </p:cNvPr>
            <p:cNvCxnSpPr/>
            <p:nvPr/>
          </p:nvCxnSpPr>
          <p:spPr>
            <a:xfrm flipH="1" flipV="1">
              <a:off x="1396788" y="4857255"/>
              <a:ext cx="210395" cy="344618"/>
            </a:xfrm>
            <a:prstGeom prst="straightConnector1">
              <a:avLst/>
            </a:prstGeom>
            <a:ln>
              <a:solidFill>
                <a:srgbClr val="00B05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589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RCCI/Dual </a:t>
              </a:r>
              <a:r>
                <a:rPr lang="it-IT" sz="3600" dirty="0" err="1"/>
                <a:t>Fuel</a:t>
              </a:r>
              <a:r>
                <a:rPr lang="it-IT" sz="3600" dirty="0"/>
                <a:t> model: </a:t>
              </a:r>
              <a:r>
                <a:rPr lang="it-IT" sz="3600" dirty="0" err="1"/>
                <a:t>fuel</a:t>
              </a:r>
              <a:r>
                <a:rPr lang="it-IT" sz="3600" dirty="0"/>
                <a:t> </a:t>
              </a:r>
              <a:r>
                <a:rPr lang="it-IT" sz="3600" dirty="0" err="1"/>
                <a:t>distribution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84FB306-4518-8F5B-C08C-ED2232764C26}"/>
              </a:ext>
            </a:extLst>
          </p:cNvPr>
          <p:cNvSpPr txBox="1"/>
          <p:nvPr/>
        </p:nvSpPr>
        <p:spPr>
          <a:xfrm>
            <a:off x="743745" y="1435279"/>
            <a:ext cx="1078889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For RCCI Engines, </a:t>
            </a:r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composition stratification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of the </a:t>
            </a:r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most reactive fuel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(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Diesel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) is imposed as a standardized lognormal distribution (as a substitute of the spray model);</a:t>
            </a:r>
            <a:b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Standard deviation (σ) and peak location of the Diesel distribution are considered as tuning parameters.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59F2EBC-09C0-FA69-5E82-685DC62EEA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" r="4150" b="21"/>
          <a:stretch/>
        </p:blipFill>
        <p:spPr bwMode="auto">
          <a:xfrm>
            <a:off x="1721098" y="3250612"/>
            <a:ext cx="8077999" cy="30739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38C83C64-248A-4359-AD2C-53B6EA5C27CC}"/>
              </a:ext>
            </a:extLst>
          </p:cNvPr>
          <p:cNvSpPr/>
          <p:nvPr/>
        </p:nvSpPr>
        <p:spPr>
          <a:xfrm>
            <a:off x="2614921" y="3724490"/>
            <a:ext cx="2482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lognormal</a:t>
            </a:r>
            <a:r>
              <a:rPr lang="en-US" dirty="0"/>
              <a:t> distributions by varying </a:t>
            </a:r>
            <a:r>
              <a:rPr lang="en-US" dirty="0">
                <a:solidFill>
                  <a:prstClr val="black"/>
                </a:solidFill>
                <a:ea typeface="Cambria Math" panose="02040503050406030204" pitchFamily="18" charset="0"/>
                <a:cs typeface="Times New Roman" panose="02020603050405020304" pitchFamily="18" charset="0"/>
              </a:rPr>
              <a:t>σ</a:t>
            </a:r>
            <a:r>
              <a:rPr lang="en-US" dirty="0"/>
              <a:t> 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8A0DDA0-B5A1-4579-8902-FDA205E914F0}"/>
              </a:ext>
            </a:extLst>
          </p:cNvPr>
          <p:cNvSpPr/>
          <p:nvPr/>
        </p:nvSpPr>
        <p:spPr>
          <a:xfrm>
            <a:off x="6181370" y="3724490"/>
            <a:ext cx="2476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lognormal</a:t>
            </a:r>
            <a:r>
              <a:rPr lang="en-US" dirty="0"/>
              <a:t> distribution by varying peak location </a:t>
            </a:r>
          </a:p>
        </p:txBody>
      </p:sp>
    </p:spTree>
    <p:extLst>
      <p:ext uri="{BB962C8B-B14F-4D97-AF65-F5344CB8AC3E}">
        <p14:creationId xmlns:p14="http://schemas.microsoft.com/office/powerpoint/2010/main" val="2054713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RCCI/Dual </a:t>
              </a:r>
              <a:r>
                <a:rPr lang="it-IT" sz="3600" dirty="0" err="1"/>
                <a:t>Fuel</a:t>
              </a:r>
              <a:r>
                <a:rPr lang="it-IT" sz="3600" dirty="0"/>
                <a:t> model: </a:t>
              </a:r>
              <a:r>
                <a:rPr lang="it-IT" sz="3600" dirty="0" err="1"/>
                <a:t>flame</a:t>
              </a:r>
              <a:r>
                <a:rPr lang="it-IT" sz="3600" dirty="0"/>
                <a:t> front </a:t>
              </a:r>
              <a:r>
                <a:rPr lang="it-IT" sz="3600" dirty="0" err="1"/>
                <a:t>evolution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D66E3C-4C49-2D0E-F41D-CFC2E665D62F}"/>
              </a:ext>
            </a:extLst>
          </p:cNvPr>
          <p:cNvSpPr txBox="1"/>
          <p:nvPr/>
        </p:nvSpPr>
        <p:spPr>
          <a:xfrm>
            <a:off x="527501" y="1214973"/>
            <a:ext cx="100584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 number of spherical </a:t>
            </a:r>
            <a:r>
              <a:rPr lang="en-US" sz="20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flame fronts 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are assumed to start from the zone where auto-ignition occurs first;</a:t>
            </a:r>
          </a:p>
          <a:p>
            <a:pPr marL="346075" lvl="2" indent="-342900">
              <a:spcBef>
                <a:spcPts val="0"/>
              </a:spcBef>
              <a:buFont typeface="Arial" charset="0"/>
              <a:buChar char="•"/>
              <a:defRPr/>
            </a:pPr>
            <a:endParaRPr lang="en-US" sz="15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The number of flame fronts is assumed equal to the number of injector holes and the propagation of flame fronts is modelled by the fractal approach;</a:t>
            </a:r>
          </a:p>
          <a:p>
            <a:pPr marL="3175" lvl="2">
              <a:spcBef>
                <a:spcPts val="0"/>
              </a:spcBef>
              <a:defRPr/>
            </a:pPr>
            <a:endParaRPr lang="en-US" sz="15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  <a:p>
            <a:pPr marL="346075" lvl="2" indent="-342900"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The calculation of the overall laminar area takes into account the interaction of the spheres and the contact with cylinder walls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C0793F2-4334-FAA1-F9C3-EE8398C755C7}"/>
              </a:ext>
            </a:extLst>
          </p:cNvPr>
          <p:cNvGrpSpPr>
            <a:grpSpLocks noChangeAspect="1"/>
          </p:cNvGrpSpPr>
          <p:nvPr/>
        </p:nvGrpSpPr>
        <p:grpSpPr>
          <a:xfrm>
            <a:off x="1310350" y="3891105"/>
            <a:ext cx="2520000" cy="2279088"/>
            <a:chOff x="129311" y="3476832"/>
            <a:chExt cx="3187242" cy="2882534"/>
          </a:xfrm>
        </p:grpSpPr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id="{B3EAB007-CEA3-EBA6-4769-FD8192AE5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311" y="3476832"/>
              <a:ext cx="3187242" cy="288253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/>
          </p:spPr>
        </p:pic>
        <p:sp>
          <p:nvSpPr>
            <p:cNvPr id="9" name="Ovale 8">
              <a:extLst>
                <a:ext uri="{FF2B5EF4-FFF2-40B4-BE49-F238E27FC236}">
                  <a16:creationId xmlns:a16="http://schemas.microsoft.com/office/drawing/2014/main" id="{F33D8151-8464-E02E-2782-F9F10E68FE8F}"/>
                </a:ext>
              </a:extLst>
            </p:cNvPr>
            <p:cNvSpPr/>
            <p:nvPr/>
          </p:nvSpPr>
          <p:spPr>
            <a:xfrm>
              <a:off x="896694" y="4311237"/>
              <a:ext cx="1440000" cy="14400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440DBFA0-3A2C-F25A-FCD1-8A0549F75051}"/>
              </a:ext>
            </a:extLst>
          </p:cNvPr>
          <p:cNvCxnSpPr>
            <a:cxnSpLocks/>
            <a:stCxn id="63" idx="0"/>
            <a:endCxn id="9" idx="5"/>
          </p:cNvCxnSpPr>
          <p:nvPr/>
        </p:nvCxnSpPr>
        <p:spPr>
          <a:xfrm flipH="1" flipV="1">
            <a:off x="2888887" y="5522637"/>
            <a:ext cx="838275" cy="6621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DD8E1F70-4234-115E-6391-9DC666FB565A}"/>
              </a:ext>
            </a:extLst>
          </p:cNvPr>
          <p:cNvGrpSpPr/>
          <p:nvPr/>
        </p:nvGrpSpPr>
        <p:grpSpPr>
          <a:xfrm>
            <a:off x="7937207" y="3777368"/>
            <a:ext cx="3192024" cy="2754596"/>
            <a:chOff x="7917822" y="3431216"/>
            <a:chExt cx="3591571" cy="3242335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FCD8110D-2457-4072-6975-8EB362457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17822" y="3431216"/>
              <a:ext cx="3591571" cy="3242335"/>
            </a:xfrm>
            <a:prstGeom prst="rect">
              <a:avLst/>
            </a:prstGeom>
          </p:spPr>
        </p:pic>
        <p:grpSp>
          <p:nvGrpSpPr>
            <p:cNvPr id="14" name="Gruppo 13">
              <a:extLst>
                <a:ext uri="{FF2B5EF4-FFF2-40B4-BE49-F238E27FC236}">
                  <a16:creationId xmlns:a16="http://schemas.microsoft.com/office/drawing/2014/main" id="{E7268B2D-53A7-6B52-BED2-47B8CA238BCD}"/>
                </a:ext>
              </a:extLst>
            </p:cNvPr>
            <p:cNvGrpSpPr/>
            <p:nvPr/>
          </p:nvGrpSpPr>
          <p:grpSpPr>
            <a:xfrm>
              <a:off x="8381334" y="3837197"/>
              <a:ext cx="2502000" cy="2521316"/>
              <a:chOff x="8381334" y="3837197"/>
              <a:chExt cx="2502000" cy="2521316"/>
            </a:xfrm>
          </p:grpSpPr>
          <p:sp>
            <p:nvSpPr>
              <p:cNvPr id="15" name="Ovale 14">
                <a:extLst>
                  <a:ext uri="{FF2B5EF4-FFF2-40B4-BE49-F238E27FC236}">
                    <a16:creationId xmlns:a16="http://schemas.microsoft.com/office/drawing/2014/main" id="{39D0EABF-F759-FFBC-5EEB-E27D59A6DED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191673" y="4653833"/>
                <a:ext cx="900000" cy="900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Ovale 15">
                <a:extLst>
                  <a:ext uri="{FF2B5EF4-FFF2-40B4-BE49-F238E27FC236}">
                    <a16:creationId xmlns:a16="http://schemas.microsoft.com/office/drawing/2014/main" id="{E30F52BA-ACBF-3548-FE95-36B722B793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11673" y="4473833"/>
                <a:ext cx="1260000" cy="1260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e 16">
                <a:extLst>
                  <a:ext uri="{FF2B5EF4-FFF2-40B4-BE49-F238E27FC236}">
                    <a16:creationId xmlns:a16="http://schemas.microsoft.com/office/drawing/2014/main" id="{E8F46FA2-0842-9834-E8C8-1F6BB96C7C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831673" y="4299181"/>
                <a:ext cx="1620000" cy="1620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E81F5FFC-1BB6-A465-FF53-7B305A77EF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61673" y="4013560"/>
                <a:ext cx="2160000" cy="2160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e 18">
                <a:extLst>
                  <a:ext uri="{FF2B5EF4-FFF2-40B4-BE49-F238E27FC236}">
                    <a16:creationId xmlns:a16="http://schemas.microsoft.com/office/drawing/2014/main" id="{39B30F09-C29B-EBD7-FCA7-AEC428890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63042" y="3918905"/>
                <a:ext cx="2340000" cy="2340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Ovale 19">
                <a:extLst>
                  <a:ext uri="{FF2B5EF4-FFF2-40B4-BE49-F238E27FC236}">
                    <a16:creationId xmlns:a16="http://schemas.microsoft.com/office/drawing/2014/main" id="{7C612F6D-99FC-FFFE-D903-9CA65B472E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88005" y="4108105"/>
                <a:ext cx="106916" cy="108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e 20">
                <a:extLst>
                  <a:ext uri="{FF2B5EF4-FFF2-40B4-BE49-F238E27FC236}">
                    <a16:creationId xmlns:a16="http://schemas.microsoft.com/office/drawing/2014/main" id="{BA7789DD-77D4-A104-C427-C8D7B2B8CF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497451" y="5054640"/>
                <a:ext cx="106916" cy="108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e 21">
                <a:extLst>
                  <a:ext uri="{FF2B5EF4-FFF2-40B4-BE49-F238E27FC236}">
                    <a16:creationId xmlns:a16="http://schemas.microsoft.com/office/drawing/2014/main" id="{88E27392-E592-22CB-1A00-CF51DDA9AF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597241" y="6014713"/>
                <a:ext cx="110480" cy="1116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e 22">
                <a:extLst>
                  <a:ext uri="{FF2B5EF4-FFF2-40B4-BE49-F238E27FC236}">
                    <a16:creationId xmlns:a16="http://schemas.microsoft.com/office/drawing/2014/main" id="{95D911C7-0704-90F9-BEA9-4E974528D0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51673" y="5054640"/>
                <a:ext cx="106916" cy="108000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e 23">
                <a:extLst>
                  <a:ext uri="{FF2B5EF4-FFF2-40B4-BE49-F238E27FC236}">
                    <a16:creationId xmlns:a16="http://schemas.microsoft.com/office/drawing/2014/main" id="{19A90415-6499-D1B0-CD35-24341EED5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381334" y="3837197"/>
                <a:ext cx="2502000" cy="2502000"/>
              </a:xfrm>
              <a:prstGeom prst="ellipse">
                <a:avLst/>
              </a:prstGeom>
              <a:noFill/>
              <a:ln w="22225"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e 24">
                <a:extLst>
                  <a:ext uri="{FF2B5EF4-FFF2-40B4-BE49-F238E27FC236}">
                    <a16:creationId xmlns:a16="http://schemas.microsoft.com/office/drawing/2014/main" id="{3D789324-D499-D11C-AC25-AFC751B29B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52950" y="3867238"/>
                <a:ext cx="577026" cy="576000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e 25">
                <a:extLst>
                  <a:ext uri="{FF2B5EF4-FFF2-40B4-BE49-F238E27FC236}">
                    <a16:creationId xmlns:a16="http://schemas.microsoft.com/office/drawing/2014/main" id="{17F0ED22-8C75-E18A-732C-E700FCB5A1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25854" y="4815833"/>
                <a:ext cx="577026" cy="576000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Ovale 26">
                <a:extLst>
                  <a:ext uri="{FF2B5EF4-FFF2-40B4-BE49-F238E27FC236}">
                    <a16:creationId xmlns:a16="http://schemas.microsoft.com/office/drawing/2014/main" id="{5531124D-66A2-1741-46FF-39E1E84D3F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260670" y="4815833"/>
                <a:ext cx="577026" cy="576000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e 27">
                <a:extLst>
                  <a:ext uri="{FF2B5EF4-FFF2-40B4-BE49-F238E27FC236}">
                    <a16:creationId xmlns:a16="http://schemas.microsoft.com/office/drawing/2014/main" id="{3D8D2E54-6D68-F226-8028-BBF1697AA7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3821" y="5782513"/>
                <a:ext cx="577026" cy="576000"/>
              </a:xfrm>
              <a:prstGeom prst="ellipse">
                <a:avLst/>
              </a:prstGeom>
              <a:noFill/>
              <a:ln w="508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611CA5E6-D3CA-1F6D-351B-4A9201A924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38184" y="3912558"/>
            <a:ext cx="3119285" cy="2696538"/>
            <a:chOff x="736" y="2088"/>
            <a:chExt cx="3187" cy="2220"/>
          </a:xfrm>
        </p:grpSpPr>
        <p:sp>
          <p:nvSpPr>
            <p:cNvPr id="30" name="AutoShape 3">
              <a:extLst>
                <a:ext uri="{FF2B5EF4-FFF2-40B4-BE49-F238E27FC236}">
                  <a16:creationId xmlns:a16="http://schemas.microsoft.com/office/drawing/2014/main" id="{3F28A5B7-AABB-2CB9-219D-690D16DDFBA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00" y="2123"/>
              <a:ext cx="2239" cy="1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19A1226-6637-C656-88B6-971AD081C6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5" y="3085"/>
              <a:ext cx="124" cy="101"/>
            </a:xfrm>
            <a:custGeom>
              <a:avLst/>
              <a:gdLst>
                <a:gd name="T0" fmla="*/ 0 w 124"/>
                <a:gd name="T1" fmla="*/ 45 h 101"/>
                <a:gd name="T2" fmla="*/ 5 w 124"/>
                <a:gd name="T3" fmla="*/ 31 h 101"/>
                <a:gd name="T4" fmla="*/ 14 w 124"/>
                <a:gd name="T5" fmla="*/ 19 h 101"/>
                <a:gd name="T6" fmla="*/ 26 w 124"/>
                <a:gd name="T7" fmla="*/ 27 h 101"/>
                <a:gd name="T8" fmla="*/ 24 w 124"/>
                <a:gd name="T9" fmla="*/ 29 h 101"/>
                <a:gd name="T10" fmla="*/ 19 w 124"/>
                <a:gd name="T11" fmla="*/ 36 h 101"/>
                <a:gd name="T12" fmla="*/ 18 w 124"/>
                <a:gd name="T13" fmla="*/ 39 h 101"/>
                <a:gd name="T14" fmla="*/ 16 w 124"/>
                <a:gd name="T15" fmla="*/ 47 h 101"/>
                <a:gd name="T16" fmla="*/ 16 w 124"/>
                <a:gd name="T17" fmla="*/ 50 h 101"/>
                <a:gd name="T18" fmla="*/ 32 w 124"/>
                <a:gd name="T19" fmla="*/ 7 h 101"/>
                <a:gd name="T20" fmla="*/ 43 w 124"/>
                <a:gd name="T21" fmla="*/ 3 h 101"/>
                <a:gd name="T22" fmla="*/ 62 w 124"/>
                <a:gd name="T23" fmla="*/ 0 h 101"/>
                <a:gd name="T24" fmla="*/ 80 w 124"/>
                <a:gd name="T25" fmla="*/ 3 h 101"/>
                <a:gd name="T26" fmla="*/ 75 w 124"/>
                <a:gd name="T27" fmla="*/ 15 h 101"/>
                <a:gd name="T28" fmla="*/ 72 w 124"/>
                <a:gd name="T29" fmla="*/ 14 h 101"/>
                <a:gd name="T30" fmla="*/ 61 w 124"/>
                <a:gd name="T31" fmla="*/ 13 h 101"/>
                <a:gd name="T32" fmla="*/ 58 w 124"/>
                <a:gd name="T33" fmla="*/ 13 h 101"/>
                <a:gd name="T34" fmla="*/ 48 w 124"/>
                <a:gd name="T35" fmla="*/ 15 h 101"/>
                <a:gd name="T36" fmla="*/ 44 w 124"/>
                <a:gd name="T37" fmla="*/ 16 h 101"/>
                <a:gd name="T38" fmla="*/ 40 w 124"/>
                <a:gd name="T39" fmla="*/ 18 h 101"/>
                <a:gd name="T40" fmla="*/ 101 w 124"/>
                <a:gd name="T41" fmla="*/ 12 h 101"/>
                <a:gd name="T42" fmla="*/ 113 w 124"/>
                <a:gd name="T43" fmla="*/ 22 h 101"/>
                <a:gd name="T44" fmla="*/ 121 w 124"/>
                <a:gd name="T45" fmla="*/ 36 h 101"/>
                <a:gd name="T46" fmla="*/ 124 w 124"/>
                <a:gd name="T47" fmla="*/ 49 h 101"/>
                <a:gd name="T48" fmla="*/ 108 w 124"/>
                <a:gd name="T49" fmla="*/ 47 h 101"/>
                <a:gd name="T50" fmla="*/ 106 w 124"/>
                <a:gd name="T51" fmla="*/ 39 h 101"/>
                <a:gd name="T52" fmla="*/ 104 w 124"/>
                <a:gd name="T53" fmla="*/ 36 h 101"/>
                <a:gd name="T54" fmla="*/ 100 w 124"/>
                <a:gd name="T55" fmla="*/ 29 h 101"/>
                <a:gd name="T56" fmla="*/ 98 w 124"/>
                <a:gd name="T57" fmla="*/ 27 h 101"/>
                <a:gd name="T58" fmla="*/ 91 w 124"/>
                <a:gd name="T59" fmla="*/ 22 h 101"/>
                <a:gd name="T60" fmla="*/ 100 w 124"/>
                <a:gd name="T61" fmla="*/ 11 h 101"/>
                <a:gd name="T62" fmla="*/ 119 w 124"/>
                <a:gd name="T63" fmla="*/ 70 h 101"/>
                <a:gd name="T64" fmla="*/ 110 w 124"/>
                <a:gd name="T65" fmla="*/ 82 h 101"/>
                <a:gd name="T66" fmla="*/ 96 w 124"/>
                <a:gd name="T67" fmla="*/ 92 h 101"/>
                <a:gd name="T68" fmla="*/ 81 w 124"/>
                <a:gd name="T69" fmla="*/ 84 h 101"/>
                <a:gd name="T70" fmla="*/ 88 w 124"/>
                <a:gd name="T71" fmla="*/ 81 h 101"/>
                <a:gd name="T72" fmla="*/ 91 w 124"/>
                <a:gd name="T73" fmla="*/ 80 h 101"/>
                <a:gd name="T74" fmla="*/ 98 w 124"/>
                <a:gd name="T75" fmla="*/ 74 h 101"/>
                <a:gd name="T76" fmla="*/ 100 w 124"/>
                <a:gd name="T77" fmla="*/ 72 h 101"/>
                <a:gd name="T78" fmla="*/ 104 w 124"/>
                <a:gd name="T79" fmla="*/ 65 h 101"/>
                <a:gd name="T80" fmla="*/ 106 w 124"/>
                <a:gd name="T81" fmla="*/ 62 h 101"/>
                <a:gd name="T82" fmla="*/ 70 w 124"/>
                <a:gd name="T83" fmla="*/ 100 h 101"/>
                <a:gd name="T84" fmla="*/ 56 w 124"/>
                <a:gd name="T85" fmla="*/ 100 h 101"/>
                <a:gd name="T86" fmla="*/ 38 w 124"/>
                <a:gd name="T87" fmla="*/ 97 h 101"/>
                <a:gd name="T88" fmla="*/ 23 w 124"/>
                <a:gd name="T89" fmla="*/ 89 h 101"/>
                <a:gd name="T90" fmla="*/ 33 w 124"/>
                <a:gd name="T91" fmla="*/ 80 h 101"/>
                <a:gd name="T92" fmla="*/ 36 w 124"/>
                <a:gd name="T93" fmla="*/ 81 h 101"/>
                <a:gd name="T94" fmla="*/ 44 w 124"/>
                <a:gd name="T95" fmla="*/ 85 h 101"/>
                <a:gd name="T96" fmla="*/ 48 w 124"/>
                <a:gd name="T97" fmla="*/ 86 h 101"/>
                <a:gd name="T98" fmla="*/ 58 w 124"/>
                <a:gd name="T99" fmla="*/ 88 h 101"/>
                <a:gd name="T100" fmla="*/ 61 w 124"/>
                <a:gd name="T101" fmla="*/ 88 h 101"/>
                <a:gd name="T102" fmla="*/ 68 w 124"/>
                <a:gd name="T103" fmla="*/ 87 h 101"/>
                <a:gd name="T104" fmla="*/ 8 w 124"/>
                <a:gd name="T105" fmla="*/ 74 h 101"/>
                <a:gd name="T106" fmla="*/ 1 w 124"/>
                <a:gd name="T107" fmla="*/ 61 h 101"/>
                <a:gd name="T108" fmla="*/ 17 w 124"/>
                <a:gd name="T109" fmla="*/ 58 h 101"/>
                <a:gd name="T110" fmla="*/ 18 w 124"/>
                <a:gd name="T111" fmla="*/ 61 h 101"/>
                <a:gd name="T112" fmla="*/ 22 w 124"/>
                <a:gd name="T113" fmla="*/ 69 h 101"/>
                <a:gd name="T114" fmla="*/ 9 w 124"/>
                <a:gd name="T115" fmla="*/ 7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4" h="101">
                  <a:moveTo>
                    <a:pt x="0" y="55"/>
                  </a:move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3" y="36"/>
                  </a:lnTo>
                  <a:lnTo>
                    <a:pt x="5" y="31"/>
                  </a:lnTo>
                  <a:lnTo>
                    <a:pt x="8" y="27"/>
                  </a:lnTo>
                  <a:lnTo>
                    <a:pt x="11" y="22"/>
                  </a:lnTo>
                  <a:lnTo>
                    <a:pt x="14" y="19"/>
                  </a:lnTo>
                  <a:lnTo>
                    <a:pt x="18" y="16"/>
                  </a:lnTo>
                  <a:lnTo>
                    <a:pt x="29" y="24"/>
                  </a:lnTo>
                  <a:lnTo>
                    <a:pt x="26" y="27"/>
                  </a:lnTo>
                  <a:lnTo>
                    <a:pt x="27" y="27"/>
                  </a:lnTo>
                  <a:lnTo>
                    <a:pt x="23" y="30"/>
                  </a:lnTo>
                  <a:lnTo>
                    <a:pt x="24" y="29"/>
                  </a:lnTo>
                  <a:lnTo>
                    <a:pt x="21" y="33"/>
                  </a:lnTo>
                  <a:lnTo>
                    <a:pt x="22" y="32"/>
                  </a:lnTo>
                  <a:lnTo>
                    <a:pt x="19" y="36"/>
                  </a:lnTo>
                  <a:lnTo>
                    <a:pt x="20" y="36"/>
                  </a:lnTo>
                  <a:lnTo>
                    <a:pt x="18" y="40"/>
                  </a:lnTo>
                  <a:lnTo>
                    <a:pt x="18" y="39"/>
                  </a:lnTo>
                  <a:lnTo>
                    <a:pt x="17" y="43"/>
                  </a:lnTo>
                  <a:lnTo>
                    <a:pt x="17" y="43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55"/>
                  </a:lnTo>
                  <a:lnTo>
                    <a:pt x="0" y="55"/>
                  </a:lnTo>
                  <a:close/>
                  <a:moveTo>
                    <a:pt x="32" y="7"/>
                  </a:moveTo>
                  <a:lnTo>
                    <a:pt x="32" y="7"/>
                  </a:lnTo>
                  <a:lnTo>
                    <a:pt x="38" y="4"/>
                  </a:lnTo>
                  <a:lnTo>
                    <a:pt x="43" y="3"/>
                  </a:lnTo>
                  <a:lnTo>
                    <a:pt x="49" y="1"/>
                  </a:lnTo>
                  <a:lnTo>
                    <a:pt x="56" y="1"/>
                  </a:lnTo>
                  <a:lnTo>
                    <a:pt x="62" y="0"/>
                  </a:lnTo>
                  <a:lnTo>
                    <a:pt x="68" y="1"/>
                  </a:lnTo>
                  <a:lnTo>
                    <a:pt x="74" y="1"/>
                  </a:lnTo>
                  <a:lnTo>
                    <a:pt x="80" y="3"/>
                  </a:lnTo>
                  <a:lnTo>
                    <a:pt x="84" y="4"/>
                  </a:lnTo>
                  <a:lnTo>
                    <a:pt x="79" y="16"/>
                  </a:lnTo>
                  <a:lnTo>
                    <a:pt x="75" y="15"/>
                  </a:lnTo>
                  <a:lnTo>
                    <a:pt x="76" y="15"/>
                  </a:lnTo>
                  <a:lnTo>
                    <a:pt x="71" y="14"/>
                  </a:lnTo>
                  <a:lnTo>
                    <a:pt x="72" y="14"/>
                  </a:lnTo>
                  <a:lnTo>
                    <a:pt x="66" y="13"/>
                  </a:lnTo>
                  <a:lnTo>
                    <a:pt x="67" y="13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57" y="13"/>
                  </a:lnTo>
                  <a:lnTo>
                    <a:pt x="58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48" y="15"/>
                  </a:lnTo>
                  <a:lnTo>
                    <a:pt x="49" y="15"/>
                  </a:lnTo>
                  <a:lnTo>
                    <a:pt x="44" y="16"/>
                  </a:lnTo>
                  <a:lnTo>
                    <a:pt x="44" y="16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32" y="7"/>
                  </a:lnTo>
                  <a:close/>
                  <a:moveTo>
                    <a:pt x="100" y="11"/>
                  </a:moveTo>
                  <a:lnTo>
                    <a:pt x="101" y="12"/>
                  </a:lnTo>
                  <a:lnTo>
                    <a:pt x="106" y="15"/>
                  </a:lnTo>
                  <a:lnTo>
                    <a:pt x="110" y="19"/>
                  </a:lnTo>
                  <a:lnTo>
                    <a:pt x="113" y="22"/>
                  </a:lnTo>
                  <a:lnTo>
                    <a:pt x="116" y="27"/>
                  </a:lnTo>
                  <a:lnTo>
                    <a:pt x="119" y="31"/>
                  </a:lnTo>
                  <a:lnTo>
                    <a:pt x="121" y="36"/>
                  </a:lnTo>
                  <a:lnTo>
                    <a:pt x="122" y="40"/>
                  </a:lnTo>
                  <a:lnTo>
                    <a:pt x="123" y="45"/>
                  </a:lnTo>
                  <a:lnTo>
                    <a:pt x="124" y="49"/>
                  </a:lnTo>
                  <a:lnTo>
                    <a:pt x="108" y="50"/>
                  </a:lnTo>
                  <a:lnTo>
                    <a:pt x="108" y="46"/>
                  </a:lnTo>
                  <a:lnTo>
                    <a:pt x="108" y="47"/>
                  </a:lnTo>
                  <a:lnTo>
                    <a:pt x="107" y="43"/>
                  </a:lnTo>
                  <a:lnTo>
                    <a:pt x="107" y="43"/>
                  </a:lnTo>
                  <a:lnTo>
                    <a:pt x="106" y="39"/>
                  </a:lnTo>
                  <a:lnTo>
                    <a:pt x="106" y="40"/>
                  </a:lnTo>
                  <a:lnTo>
                    <a:pt x="104" y="36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2" y="33"/>
                  </a:lnTo>
                  <a:lnTo>
                    <a:pt x="100" y="29"/>
                  </a:lnTo>
                  <a:lnTo>
                    <a:pt x="100" y="30"/>
                  </a:lnTo>
                  <a:lnTo>
                    <a:pt x="97" y="27"/>
                  </a:lnTo>
                  <a:lnTo>
                    <a:pt x="98" y="27"/>
                  </a:lnTo>
                  <a:lnTo>
                    <a:pt x="94" y="24"/>
                  </a:lnTo>
                  <a:lnTo>
                    <a:pt x="95" y="24"/>
                  </a:lnTo>
                  <a:lnTo>
                    <a:pt x="91" y="22"/>
                  </a:lnTo>
                  <a:lnTo>
                    <a:pt x="91" y="22"/>
                  </a:lnTo>
                  <a:lnTo>
                    <a:pt x="90" y="21"/>
                  </a:lnTo>
                  <a:lnTo>
                    <a:pt x="100" y="11"/>
                  </a:lnTo>
                  <a:close/>
                  <a:moveTo>
                    <a:pt x="121" y="64"/>
                  </a:moveTo>
                  <a:lnTo>
                    <a:pt x="121" y="65"/>
                  </a:lnTo>
                  <a:lnTo>
                    <a:pt x="119" y="70"/>
                  </a:lnTo>
                  <a:lnTo>
                    <a:pt x="116" y="74"/>
                  </a:lnTo>
                  <a:lnTo>
                    <a:pt x="113" y="79"/>
                  </a:lnTo>
                  <a:lnTo>
                    <a:pt x="110" y="82"/>
                  </a:lnTo>
                  <a:lnTo>
                    <a:pt x="106" y="86"/>
                  </a:lnTo>
                  <a:lnTo>
                    <a:pt x="101" y="89"/>
                  </a:lnTo>
                  <a:lnTo>
                    <a:pt x="96" y="92"/>
                  </a:lnTo>
                  <a:lnTo>
                    <a:pt x="91" y="95"/>
                  </a:lnTo>
                  <a:lnTo>
                    <a:pt x="88" y="96"/>
                  </a:lnTo>
                  <a:lnTo>
                    <a:pt x="81" y="84"/>
                  </a:lnTo>
                  <a:lnTo>
                    <a:pt x="84" y="83"/>
                  </a:lnTo>
                  <a:lnTo>
                    <a:pt x="83" y="84"/>
                  </a:lnTo>
                  <a:lnTo>
                    <a:pt x="88" y="81"/>
                  </a:lnTo>
                  <a:lnTo>
                    <a:pt x="87" y="82"/>
                  </a:lnTo>
                  <a:lnTo>
                    <a:pt x="91" y="79"/>
                  </a:lnTo>
                  <a:lnTo>
                    <a:pt x="91" y="80"/>
                  </a:lnTo>
                  <a:lnTo>
                    <a:pt x="95" y="77"/>
                  </a:lnTo>
                  <a:lnTo>
                    <a:pt x="94" y="77"/>
                  </a:lnTo>
                  <a:lnTo>
                    <a:pt x="98" y="74"/>
                  </a:lnTo>
                  <a:lnTo>
                    <a:pt x="97" y="75"/>
                  </a:lnTo>
                  <a:lnTo>
                    <a:pt x="100" y="71"/>
                  </a:lnTo>
                  <a:lnTo>
                    <a:pt x="100" y="72"/>
                  </a:lnTo>
                  <a:lnTo>
                    <a:pt x="102" y="68"/>
                  </a:lnTo>
                  <a:lnTo>
                    <a:pt x="102" y="69"/>
                  </a:lnTo>
                  <a:lnTo>
                    <a:pt x="104" y="65"/>
                  </a:lnTo>
                  <a:lnTo>
                    <a:pt x="104" y="65"/>
                  </a:lnTo>
                  <a:lnTo>
                    <a:pt x="106" y="61"/>
                  </a:lnTo>
                  <a:lnTo>
                    <a:pt x="106" y="62"/>
                  </a:lnTo>
                  <a:lnTo>
                    <a:pt x="106" y="60"/>
                  </a:lnTo>
                  <a:lnTo>
                    <a:pt x="121" y="64"/>
                  </a:lnTo>
                  <a:close/>
                  <a:moveTo>
                    <a:pt x="70" y="100"/>
                  </a:moveTo>
                  <a:lnTo>
                    <a:pt x="68" y="100"/>
                  </a:lnTo>
                  <a:lnTo>
                    <a:pt x="62" y="101"/>
                  </a:lnTo>
                  <a:lnTo>
                    <a:pt x="56" y="100"/>
                  </a:lnTo>
                  <a:lnTo>
                    <a:pt x="49" y="100"/>
                  </a:lnTo>
                  <a:lnTo>
                    <a:pt x="43" y="98"/>
                  </a:lnTo>
                  <a:lnTo>
                    <a:pt x="38" y="97"/>
                  </a:lnTo>
                  <a:lnTo>
                    <a:pt x="32" y="95"/>
                  </a:lnTo>
                  <a:lnTo>
                    <a:pt x="27" y="92"/>
                  </a:lnTo>
                  <a:lnTo>
                    <a:pt x="23" y="89"/>
                  </a:lnTo>
                  <a:lnTo>
                    <a:pt x="20" y="87"/>
                  </a:lnTo>
                  <a:lnTo>
                    <a:pt x="31" y="78"/>
                  </a:lnTo>
                  <a:lnTo>
                    <a:pt x="33" y="80"/>
                  </a:lnTo>
                  <a:lnTo>
                    <a:pt x="32" y="79"/>
                  </a:lnTo>
                  <a:lnTo>
                    <a:pt x="37" y="82"/>
                  </a:lnTo>
                  <a:lnTo>
                    <a:pt x="36" y="81"/>
                  </a:lnTo>
                  <a:lnTo>
                    <a:pt x="40" y="84"/>
                  </a:lnTo>
                  <a:lnTo>
                    <a:pt x="40" y="83"/>
                  </a:lnTo>
                  <a:lnTo>
                    <a:pt x="44" y="85"/>
                  </a:lnTo>
                  <a:lnTo>
                    <a:pt x="44" y="85"/>
                  </a:lnTo>
                  <a:lnTo>
                    <a:pt x="49" y="86"/>
                  </a:lnTo>
                  <a:lnTo>
                    <a:pt x="48" y="86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8" y="88"/>
                  </a:lnTo>
                  <a:lnTo>
                    <a:pt x="57" y="88"/>
                  </a:lnTo>
                  <a:lnTo>
                    <a:pt x="62" y="88"/>
                  </a:lnTo>
                  <a:lnTo>
                    <a:pt x="61" y="88"/>
                  </a:lnTo>
                  <a:lnTo>
                    <a:pt x="67" y="88"/>
                  </a:lnTo>
                  <a:lnTo>
                    <a:pt x="66" y="88"/>
                  </a:lnTo>
                  <a:lnTo>
                    <a:pt x="68" y="87"/>
                  </a:lnTo>
                  <a:lnTo>
                    <a:pt x="70" y="100"/>
                  </a:lnTo>
                  <a:close/>
                  <a:moveTo>
                    <a:pt x="9" y="76"/>
                  </a:moveTo>
                  <a:lnTo>
                    <a:pt x="8" y="74"/>
                  </a:lnTo>
                  <a:lnTo>
                    <a:pt x="5" y="70"/>
                  </a:lnTo>
                  <a:lnTo>
                    <a:pt x="3" y="65"/>
                  </a:lnTo>
                  <a:lnTo>
                    <a:pt x="1" y="61"/>
                  </a:lnTo>
                  <a:lnTo>
                    <a:pt x="1" y="56"/>
                  </a:lnTo>
                  <a:lnTo>
                    <a:pt x="16" y="54"/>
                  </a:lnTo>
                  <a:lnTo>
                    <a:pt x="17" y="58"/>
                  </a:lnTo>
                  <a:lnTo>
                    <a:pt x="17" y="58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20" y="65"/>
                  </a:lnTo>
                  <a:lnTo>
                    <a:pt x="19" y="65"/>
                  </a:lnTo>
                  <a:lnTo>
                    <a:pt x="22" y="69"/>
                  </a:lnTo>
                  <a:lnTo>
                    <a:pt x="21" y="68"/>
                  </a:lnTo>
                  <a:lnTo>
                    <a:pt x="22" y="70"/>
                  </a:lnTo>
                  <a:lnTo>
                    <a:pt x="9" y="76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9340A5F4-5E59-AE97-6F1C-7BCE1752E8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35" y="3088"/>
              <a:ext cx="123" cy="100"/>
            </a:xfrm>
            <a:custGeom>
              <a:avLst/>
              <a:gdLst>
                <a:gd name="T0" fmla="*/ 0 w 123"/>
                <a:gd name="T1" fmla="*/ 45 h 100"/>
                <a:gd name="T2" fmla="*/ 5 w 123"/>
                <a:gd name="T3" fmla="*/ 31 h 100"/>
                <a:gd name="T4" fmla="*/ 14 w 123"/>
                <a:gd name="T5" fmla="*/ 18 h 100"/>
                <a:gd name="T6" fmla="*/ 26 w 123"/>
                <a:gd name="T7" fmla="*/ 27 h 100"/>
                <a:gd name="T8" fmla="*/ 24 w 123"/>
                <a:gd name="T9" fmla="*/ 29 h 100"/>
                <a:gd name="T10" fmla="*/ 19 w 123"/>
                <a:gd name="T11" fmla="*/ 36 h 100"/>
                <a:gd name="T12" fmla="*/ 18 w 123"/>
                <a:gd name="T13" fmla="*/ 39 h 100"/>
                <a:gd name="T14" fmla="*/ 16 w 123"/>
                <a:gd name="T15" fmla="*/ 47 h 100"/>
                <a:gd name="T16" fmla="*/ 16 w 123"/>
                <a:gd name="T17" fmla="*/ 50 h 100"/>
                <a:gd name="T18" fmla="*/ 32 w 123"/>
                <a:gd name="T19" fmla="*/ 6 h 100"/>
                <a:gd name="T20" fmla="*/ 43 w 123"/>
                <a:gd name="T21" fmla="*/ 2 h 100"/>
                <a:gd name="T22" fmla="*/ 62 w 123"/>
                <a:gd name="T23" fmla="*/ 0 h 100"/>
                <a:gd name="T24" fmla="*/ 80 w 123"/>
                <a:gd name="T25" fmla="*/ 2 h 100"/>
                <a:gd name="T26" fmla="*/ 75 w 123"/>
                <a:gd name="T27" fmla="*/ 15 h 100"/>
                <a:gd name="T28" fmla="*/ 71 w 123"/>
                <a:gd name="T29" fmla="*/ 14 h 100"/>
                <a:gd name="T30" fmla="*/ 61 w 123"/>
                <a:gd name="T31" fmla="*/ 13 h 100"/>
                <a:gd name="T32" fmla="*/ 57 w 123"/>
                <a:gd name="T33" fmla="*/ 13 h 100"/>
                <a:gd name="T34" fmla="*/ 48 w 123"/>
                <a:gd name="T35" fmla="*/ 15 h 100"/>
                <a:gd name="T36" fmla="*/ 44 w 123"/>
                <a:gd name="T37" fmla="*/ 16 h 100"/>
                <a:gd name="T38" fmla="*/ 40 w 123"/>
                <a:gd name="T39" fmla="*/ 17 h 100"/>
                <a:gd name="T40" fmla="*/ 101 w 123"/>
                <a:gd name="T41" fmla="*/ 12 h 100"/>
                <a:gd name="T42" fmla="*/ 113 w 123"/>
                <a:gd name="T43" fmla="*/ 22 h 100"/>
                <a:gd name="T44" fmla="*/ 121 w 123"/>
                <a:gd name="T45" fmla="*/ 35 h 100"/>
                <a:gd name="T46" fmla="*/ 123 w 123"/>
                <a:gd name="T47" fmla="*/ 49 h 100"/>
                <a:gd name="T48" fmla="*/ 108 w 123"/>
                <a:gd name="T49" fmla="*/ 47 h 100"/>
                <a:gd name="T50" fmla="*/ 105 w 123"/>
                <a:gd name="T51" fmla="*/ 39 h 100"/>
                <a:gd name="T52" fmla="*/ 104 w 123"/>
                <a:gd name="T53" fmla="*/ 36 h 100"/>
                <a:gd name="T54" fmla="*/ 100 w 123"/>
                <a:gd name="T55" fmla="*/ 29 h 100"/>
                <a:gd name="T56" fmla="*/ 97 w 123"/>
                <a:gd name="T57" fmla="*/ 27 h 100"/>
                <a:gd name="T58" fmla="*/ 91 w 123"/>
                <a:gd name="T59" fmla="*/ 21 h 100"/>
                <a:gd name="T60" fmla="*/ 100 w 123"/>
                <a:gd name="T61" fmla="*/ 11 h 100"/>
                <a:gd name="T62" fmla="*/ 119 w 123"/>
                <a:gd name="T63" fmla="*/ 70 h 100"/>
                <a:gd name="T64" fmla="*/ 109 w 123"/>
                <a:gd name="T65" fmla="*/ 82 h 100"/>
                <a:gd name="T66" fmla="*/ 96 w 123"/>
                <a:gd name="T67" fmla="*/ 92 h 100"/>
                <a:gd name="T68" fmla="*/ 81 w 123"/>
                <a:gd name="T69" fmla="*/ 84 h 100"/>
                <a:gd name="T70" fmla="*/ 88 w 123"/>
                <a:gd name="T71" fmla="*/ 81 h 100"/>
                <a:gd name="T72" fmla="*/ 91 w 123"/>
                <a:gd name="T73" fmla="*/ 79 h 100"/>
                <a:gd name="T74" fmla="*/ 97 w 123"/>
                <a:gd name="T75" fmla="*/ 74 h 100"/>
                <a:gd name="T76" fmla="*/ 100 w 123"/>
                <a:gd name="T77" fmla="*/ 71 h 100"/>
                <a:gd name="T78" fmla="*/ 104 w 123"/>
                <a:gd name="T79" fmla="*/ 64 h 100"/>
                <a:gd name="T80" fmla="*/ 105 w 123"/>
                <a:gd name="T81" fmla="*/ 62 h 100"/>
                <a:gd name="T82" fmla="*/ 70 w 123"/>
                <a:gd name="T83" fmla="*/ 100 h 100"/>
                <a:gd name="T84" fmla="*/ 55 w 123"/>
                <a:gd name="T85" fmla="*/ 100 h 100"/>
                <a:gd name="T86" fmla="*/ 38 w 123"/>
                <a:gd name="T87" fmla="*/ 96 h 100"/>
                <a:gd name="T88" fmla="*/ 22 w 123"/>
                <a:gd name="T89" fmla="*/ 89 h 100"/>
                <a:gd name="T90" fmla="*/ 33 w 123"/>
                <a:gd name="T91" fmla="*/ 79 h 100"/>
                <a:gd name="T92" fmla="*/ 36 w 123"/>
                <a:gd name="T93" fmla="*/ 81 h 100"/>
                <a:gd name="T94" fmla="*/ 44 w 123"/>
                <a:gd name="T95" fmla="*/ 85 h 100"/>
                <a:gd name="T96" fmla="*/ 48 w 123"/>
                <a:gd name="T97" fmla="*/ 86 h 100"/>
                <a:gd name="T98" fmla="*/ 57 w 123"/>
                <a:gd name="T99" fmla="*/ 87 h 100"/>
                <a:gd name="T100" fmla="*/ 61 w 123"/>
                <a:gd name="T101" fmla="*/ 88 h 100"/>
                <a:gd name="T102" fmla="*/ 68 w 123"/>
                <a:gd name="T103" fmla="*/ 87 h 100"/>
                <a:gd name="T104" fmla="*/ 8 w 123"/>
                <a:gd name="T105" fmla="*/ 74 h 100"/>
                <a:gd name="T106" fmla="*/ 1 w 123"/>
                <a:gd name="T107" fmla="*/ 60 h 100"/>
                <a:gd name="T108" fmla="*/ 17 w 123"/>
                <a:gd name="T109" fmla="*/ 58 h 100"/>
                <a:gd name="T110" fmla="*/ 18 w 123"/>
                <a:gd name="T111" fmla="*/ 61 h 100"/>
                <a:gd name="T112" fmla="*/ 21 w 123"/>
                <a:gd name="T113" fmla="*/ 68 h 100"/>
                <a:gd name="T114" fmla="*/ 9 w 123"/>
                <a:gd name="T115" fmla="*/ 7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3" h="100">
                  <a:moveTo>
                    <a:pt x="0" y="55"/>
                  </a:moveTo>
                  <a:lnTo>
                    <a:pt x="0" y="50"/>
                  </a:lnTo>
                  <a:lnTo>
                    <a:pt x="0" y="45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8" y="26"/>
                  </a:lnTo>
                  <a:lnTo>
                    <a:pt x="10" y="22"/>
                  </a:lnTo>
                  <a:lnTo>
                    <a:pt x="14" y="18"/>
                  </a:lnTo>
                  <a:lnTo>
                    <a:pt x="17" y="15"/>
                  </a:lnTo>
                  <a:lnTo>
                    <a:pt x="29" y="24"/>
                  </a:lnTo>
                  <a:lnTo>
                    <a:pt x="26" y="27"/>
                  </a:lnTo>
                  <a:lnTo>
                    <a:pt x="26" y="26"/>
                  </a:lnTo>
                  <a:lnTo>
                    <a:pt x="23" y="30"/>
                  </a:lnTo>
                  <a:lnTo>
                    <a:pt x="24" y="29"/>
                  </a:lnTo>
                  <a:lnTo>
                    <a:pt x="21" y="33"/>
                  </a:lnTo>
                  <a:lnTo>
                    <a:pt x="21" y="32"/>
                  </a:lnTo>
                  <a:lnTo>
                    <a:pt x="19" y="36"/>
                  </a:lnTo>
                  <a:lnTo>
                    <a:pt x="20" y="35"/>
                  </a:lnTo>
                  <a:lnTo>
                    <a:pt x="18" y="39"/>
                  </a:lnTo>
                  <a:lnTo>
                    <a:pt x="18" y="39"/>
                  </a:lnTo>
                  <a:lnTo>
                    <a:pt x="16" y="43"/>
                  </a:lnTo>
                  <a:lnTo>
                    <a:pt x="17" y="42"/>
                  </a:lnTo>
                  <a:lnTo>
                    <a:pt x="16" y="47"/>
                  </a:lnTo>
                  <a:lnTo>
                    <a:pt x="16" y="46"/>
                  </a:lnTo>
                  <a:lnTo>
                    <a:pt x="16" y="51"/>
                  </a:lnTo>
                  <a:lnTo>
                    <a:pt x="16" y="50"/>
                  </a:lnTo>
                  <a:lnTo>
                    <a:pt x="16" y="54"/>
                  </a:lnTo>
                  <a:lnTo>
                    <a:pt x="0" y="55"/>
                  </a:lnTo>
                  <a:close/>
                  <a:moveTo>
                    <a:pt x="32" y="6"/>
                  </a:moveTo>
                  <a:lnTo>
                    <a:pt x="32" y="6"/>
                  </a:lnTo>
                  <a:lnTo>
                    <a:pt x="38" y="4"/>
                  </a:lnTo>
                  <a:lnTo>
                    <a:pt x="43" y="2"/>
                  </a:lnTo>
                  <a:lnTo>
                    <a:pt x="49" y="1"/>
                  </a:lnTo>
                  <a:lnTo>
                    <a:pt x="55" y="0"/>
                  </a:lnTo>
                  <a:lnTo>
                    <a:pt x="62" y="0"/>
                  </a:lnTo>
                  <a:lnTo>
                    <a:pt x="68" y="0"/>
                  </a:lnTo>
                  <a:lnTo>
                    <a:pt x="74" y="1"/>
                  </a:lnTo>
                  <a:lnTo>
                    <a:pt x="80" y="2"/>
                  </a:lnTo>
                  <a:lnTo>
                    <a:pt x="84" y="4"/>
                  </a:lnTo>
                  <a:lnTo>
                    <a:pt x="79" y="16"/>
                  </a:lnTo>
                  <a:lnTo>
                    <a:pt x="75" y="15"/>
                  </a:lnTo>
                  <a:lnTo>
                    <a:pt x="76" y="15"/>
                  </a:lnTo>
                  <a:lnTo>
                    <a:pt x="70" y="14"/>
                  </a:lnTo>
                  <a:lnTo>
                    <a:pt x="71" y="14"/>
                  </a:lnTo>
                  <a:lnTo>
                    <a:pt x="66" y="13"/>
                  </a:lnTo>
                  <a:lnTo>
                    <a:pt x="67" y="13"/>
                  </a:lnTo>
                  <a:lnTo>
                    <a:pt x="61" y="13"/>
                  </a:lnTo>
                  <a:lnTo>
                    <a:pt x="62" y="13"/>
                  </a:lnTo>
                  <a:lnTo>
                    <a:pt x="57" y="13"/>
                  </a:lnTo>
                  <a:lnTo>
                    <a:pt x="57" y="13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48" y="15"/>
                  </a:lnTo>
                  <a:lnTo>
                    <a:pt x="48" y="15"/>
                  </a:lnTo>
                  <a:lnTo>
                    <a:pt x="43" y="16"/>
                  </a:lnTo>
                  <a:lnTo>
                    <a:pt x="44" y="16"/>
                  </a:lnTo>
                  <a:lnTo>
                    <a:pt x="39" y="18"/>
                  </a:lnTo>
                  <a:lnTo>
                    <a:pt x="40" y="17"/>
                  </a:lnTo>
                  <a:lnTo>
                    <a:pt x="40" y="17"/>
                  </a:lnTo>
                  <a:lnTo>
                    <a:pt x="32" y="6"/>
                  </a:lnTo>
                  <a:close/>
                  <a:moveTo>
                    <a:pt x="100" y="11"/>
                  </a:moveTo>
                  <a:lnTo>
                    <a:pt x="101" y="12"/>
                  </a:lnTo>
                  <a:lnTo>
                    <a:pt x="105" y="15"/>
                  </a:lnTo>
                  <a:lnTo>
                    <a:pt x="109" y="18"/>
                  </a:lnTo>
                  <a:lnTo>
                    <a:pt x="113" y="22"/>
                  </a:lnTo>
                  <a:lnTo>
                    <a:pt x="116" y="26"/>
                  </a:lnTo>
                  <a:lnTo>
                    <a:pt x="119" y="31"/>
                  </a:lnTo>
                  <a:lnTo>
                    <a:pt x="121" y="35"/>
                  </a:lnTo>
                  <a:lnTo>
                    <a:pt x="122" y="40"/>
                  </a:lnTo>
                  <a:lnTo>
                    <a:pt x="123" y="45"/>
                  </a:lnTo>
                  <a:lnTo>
                    <a:pt x="123" y="49"/>
                  </a:lnTo>
                  <a:lnTo>
                    <a:pt x="108" y="49"/>
                  </a:lnTo>
                  <a:lnTo>
                    <a:pt x="107" y="46"/>
                  </a:lnTo>
                  <a:lnTo>
                    <a:pt x="108" y="47"/>
                  </a:lnTo>
                  <a:lnTo>
                    <a:pt x="107" y="42"/>
                  </a:lnTo>
                  <a:lnTo>
                    <a:pt x="107" y="43"/>
                  </a:lnTo>
                  <a:lnTo>
                    <a:pt x="105" y="39"/>
                  </a:lnTo>
                  <a:lnTo>
                    <a:pt x="106" y="39"/>
                  </a:lnTo>
                  <a:lnTo>
                    <a:pt x="104" y="35"/>
                  </a:lnTo>
                  <a:lnTo>
                    <a:pt x="104" y="36"/>
                  </a:lnTo>
                  <a:lnTo>
                    <a:pt x="102" y="32"/>
                  </a:lnTo>
                  <a:lnTo>
                    <a:pt x="102" y="33"/>
                  </a:lnTo>
                  <a:lnTo>
                    <a:pt x="100" y="29"/>
                  </a:lnTo>
                  <a:lnTo>
                    <a:pt x="100" y="30"/>
                  </a:lnTo>
                  <a:lnTo>
                    <a:pt x="97" y="26"/>
                  </a:lnTo>
                  <a:lnTo>
                    <a:pt x="97" y="27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91" y="21"/>
                  </a:lnTo>
                  <a:lnTo>
                    <a:pt x="91" y="22"/>
                  </a:lnTo>
                  <a:lnTo>
                    <a:pt x="90" y="21"/>
                  </a:lnTo>
                  <a:lnTo>
                    <a:pt x="100" y="11"/>
                  </a:lnTo>
                  <a:close/>
                  <a:moveTo>
                    <a:pt x="121" y="63"/>
                  </a:moveTo>
                  <a:lnTo>
                    <a:pt x="121" y="65"/>
                  </a:lnTo>
                  <a:lnTo>
                    <a:pt x="119" y="70"/>
                  </a:lnTo>
                  <a:lnTo>
                    <a:pt x="116" y="74"/>
                  </a:lnTo>
                  <a:lnTo>
                    <a:pt x="113" y="78"/>
                  </a:lnTo>
                  <a:lnTo>
                    <a:pt x="109" y="82"/>
                  </a:lnTo>
                  <a:lnTo>
                    <a:pt x="105" y="86"/>
                  </a:lnTo>
                  <a:lnTo>
                    <a:pt x="101" y="89"/>
                  </a:lnTo>
                  <a:lnTo>
                    <a:pt x="96" y="92"/>
                  </a:lnTo>
                  <a:lnTo>
                    <a:pt x="91" y="94"/>
                  </a:lnTo>
                  <a:lnTo>
                    <a:pt x="87" y="96"/>
                  </a:lnTo>
                  <a:lnTo>
                    <a:pt x="81" y="84"/>
                  </a:lnTo>
                  <a:lnTo>
                    <a:pt x="84" y="83"/>
                  </a:lnTo>
                  <a:lnTo>
                    <a:pt x="83" y="83"/>
                  </a:lnTo>
                  <a:lnTo>
                    <a:pt x="88" y="81"/>
                  </a:lnTo>
                  <a:lnTo>
                    <a:pt x="87" y="81"/>
                  </a:lnTo>
                  <a:lnTo>
                    <a:pt x="91" y="79"/>
                  </a:lnTo>
                  <a:lnTo>
                    <a:pt x="91" y="79"/>
                  </a:lnTo>
                  <a:lnTo>
                    <a:pt x="94" y="76"/>
                  </a:lnTo>
                  <a:lnTo>
                    <a:pt x="94" y="77"/>
                  </a:lnTo>
                  <a:lnTo>
                    <a:pt x="97" y="74"/>
                  </a:lnTo>
                  <a:lnTo>
                    <a:pt x="97" y="74"/>
                  </a:lnTo>
                  <a:lnTo>
                    <a:pt x="100" y="71"/>
                  </a:lnTo>
                  <a:lnTo>
                    <a:pt x="100" y="71"/>
                  </a:lnTo>
                  <a:lnTo>
                    <a:pt x="102" y="68"/>
                  </a:lnTo>
                  <a:lnTo>
                    <a:pt x="102" y="68"/>
                  </a:lnTo>
                  <a:lnTo>
                    <a:pt x="104" y="64"/>
                  </a:lnTo>
                  <a:lnTo>
                    <a:pt x="104" y="65"/>
                  </a:lnTo>
                  <a:lnTo>
                    <a:pt x="106" y="61"/>
                  </a:lnTo>
                  <a:lnTo>
                    <a:pt x="105" y="62"/>
                  </a:lnTo>
                  <a:lnTo>
                    <a:pt x="106" y="60"/>
                  </a:lnTo>
                  <a:lnTo>
                    <a:pt x="121" y="63"/>
                  </a:lnTo>
                  <a:close/>
                  <a:moveTo>
                    <a:pt x="70" y="100"/>
                  </a:moveTo>
                  <a:lnTo>
                    <a:pt x="68" y="100"/>
                  </a:lnTo>
                  <a:lnTo>
                    <a:pt x="62" y="100"/>
                  </a:lnTo>
                  <a:lnTo>
                    <a:pt x="55" y="100"/>
                  </a:lnTo>
                  <a:lnTo>
                    <a:pt x="49" y="99"/>
                  </a:lnTo>
                  <a:lnTo>
                    <a:pt x="43" y="98"/>
                  </a:lnTo>
                  <a:lnTo>
                    <a:pt x="38" y="96"/>
                  </a:lnTo>
                  <a:lnTo>
                    <a:pt x="32" y="94"/>
                  </a:lnTo>
                  <a:lnTo>
                    <a:pt x="27" y="92"/>
                  </a:lnTo>
                  <a:lnTo>
                    <a:pt x="22" y="89"/>
                  </a:lnTo>
                  <a:lnTo>
                    <a:pt x="20" y="87"/>
                  </a:lnTo>
                  <a:lnTo>
                    <a:pt x="31" y="78"/>
                  </a:lnTo>
                  <a:lnTo>
                    <a:pt x="33" y="79"/>
                  </a:lnTo>
                  <a:lnTo>
                    <a:pt x="32" y="79"/>
                  </a:lnTo>
                  <a:lnTo>
                    <a:pt x="36" y="81"/>
                  </a:lnTo>
                  <a:lnTo>
                    <a:pt x="36" y="81"/>
                  </a:lnTo>
                  <a:lnTo>
                    <a:pt x="40" y="83"/>
                  </a:lnTo>
                  <a:lnTo>
                    <a:pt x="39" y="83"/>
                  </a:lnTo>
                  <a:lnTo>
                    <a:pt x="44" y="85"/>
                  </a:lnTo>
                  <a:lnTo>
                    <a:pt x="43" y="8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53" y="87"/>
                  </a:lnTo>
                  <a:lnTo>
                    <a:pt x="52" y="87"/>
                  </a:lnTo>
                  <a:lnTo>
                    <a:pt x="57" y="87"/>
                  </a:lnTo>
                  <a:lnTo>
                    <a:pt x="57" y="87"/>
                  </a:lnTo>
                  <a:lnTo>
                    <a:pt x="62" y="88"/>
                  </a:lnTo>
                  <a:lnTo>
                    <a:pt x="61" y="88"/>
                  </a:lnTo>
                  <a:lnTo>
                    <a:pt x="67" y="87"/>
                  </a:lnTo>
                  <a:lnTo>
                    <a:pt x="66" y="87"/>
                  </a:lnTo>
                  <a:lnTo>
                    <a:pt x="68" y="87"/>
                  </a:lnTo>
                  <a:lnTo>
                    <a:pt x="70" y="100"/>
                  </a:lnTo>
                  <a:close/>
                  <a:moveTo>
                    <a:pt x="9" y="76"/>
                  </a:moveTo>
                  <a:lnTo>
                    <a:pt x="8" y="74"/>
                  </a:lnTo>
                  <a:lnTo>
                    <a:pt x="5" y="70"/>
                  </a:lnTo>
                  <a:lnTo>
                    <a:pt x="3" y="65"/>
                  </a:lnTo>
                  <a:lnTo>
                    <a:pt x="1" y="60"/>
                  </a:lnTo>
                  <a:lnTo>
                    <a:pt x="0" y="56"/>
                  </a:lnTo>
                  <a:lnTo>
                    <a:pt x="16" y="54"/>
                  </a:lnTo>
                  <a:lnTo>
                    <a:pt x="17" y="58"/>
                  </a:lnTo>
                  <a:lnTo>
                    <a:pt x="16" y="57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20" y="65"/>
                  </a:lnTo>
                  <a:lnTo>
                    <a:pt x="19" y="64"/>
                  </a:lnTo>
                  <a:lnTo>
                    <a:pt x="21" y="68"/>
                  </a:lnTo>
                  <a:lnTo>
                    <a:pt x="21" y="68"/>
                  </a:lnTo>
                  <a:lnTo>
                    <a:pt x="22" y="69"/>
                  </a:lnTo>
                  <a:lnTo>
                    <a:pt x="9" y="76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A4D2DA4-D48E-A3E6-F9DA-C0A1D3EFA6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03" y="2943"/>
              <a:ext cx="469" cy="384"/>
            </a:xfrm>
            <a:custGeom>
              <a:avLst/>
              <a:gdLst>
                <a:gd name="T0" fmla="*/ 18 w 469"/>
                <a:gd name="T1" fmla="*/ 165 h 384"/>
                <a:gd name="T2" fmla="*/ 16 w 469"/>
                <a:gd name="T3" fmla="*/ 192 h 384"/>
                <a:gd name="T4" fmla="*/ 14 w 469"/>
                <a:gd name="T5" fmla="*/ 126 h 384"/>
                <a:gd name="T6" fmla="*/ 29 w 469"/>
                <a:gd name="T7" fmla="*/ 130 h 384"/>
                <a:gd name="T8" fmla="*/ 28 w 469"/>
                <a:gd name="T9" fmla="*/ 100 h 384"/>
                <a:gd name="T10" fmla="*/ 65 w 469"/>
                <a:gd name="T11" fmla="*/ 78 h 384"/>
                <a:gd name="T12" fmla="*/ 47 w 469"/>
                <a:gd name="T13" fmla="*/ 99 h 384"/>
                <a:gd name="T14" fmla="*/ 94 w 469"/>
                <a:gd name="T15" fmla="*/ 38 h 384"/>
                <a:gd name="T16" fmla="*/ 104 w 469"/>
                <a:gd name="T17" fmla="*/ 48 h 384"/>
                <a:gd name="T18" fmla="*/ 78 w 469"/>
                <a:gd name="T19" fmla="*/ 67 h 384"/>
                <a:gd name="T20" fmla="*/ 162 w 469"/>
                <a:gd name="T21" fmla="*/ 9 h 384"/>
                <a:gd name="T22" fmla="*/ 140 w 469"/>
                <a:gd name="T23" fmla="*/ 30 h 384"/>
                <a:gd name="T24" fmla="*/ 199 w 469"/>
                <a:gd name="T25" fmla="*/ 2 h 384"/>
                <a:gd name="T26" fmla="*/ 212 w 469"/>
                <a:gd name="T27" fmla="*/ 14 h 384"/>
                <a:gd name="T28" fmla="*/ 178 w 469"/>
                <a:gd name="T29" fmla="*/ 5 h 384"/>
                <a:gd name="T30" fmla="*/ 287 w 469"/>
                <a:gd name="T31" fmla="*/ 18 h 384"/>
                <a:gd name="T32" fmla="*/ 245 w 469"/>
                <a:gd name="T33" fmla="*/ 13 h 384"/>
                <a:gd name="T34" fmla="*/ 336 w 469"/>
                <a:gd name="T35" fmla="*/ 19 h 384"/>
                <a:gd name="T36" fmla="*/ 329 w 469"/>
                <a:gd name="T37" fmla="*/ 30 h 384"/>
                <a:gd name="T38" fmla="*/ 365 w 469"/>
                <a:gd name="T39" fmla="*/ 32 h 384"/>
                <a:gd name="T40" fmla="*/ 391 w 469"/>
                <a:gd name="T41" fmla="*/ 67 h 384"/>
                <a:gd name="T42" fmla="*/ 365 w 469"/>
                <a:gd name="T43" fmla="*/ 48 h 384"/>
                <a:gd name="T44" fmla="*/ 415 w 469"/>
                <a:gd name="T45" fmla="*/ 70 h 384"/>
                <a:gd name="T46" fmla="*/ 426 w 469"/>
                <a:gd name="T47" fmla="*/ 106 h 384"/>
                <a:gd name="T48" fmla="*/ 410 w 469"/>
                <a:gd name="T49" fmla="*/ 85 h 384"/>
                <a:gd name="T50" fmla="*/ 454 w 469"/>
                <a:gd name="T51" fmla="*/ 126 h 384"/>
                <a:gd name="T52" fmla="*/ 443 w 469"/>
                <a:gd name="T53" fmla="*/ 139 h 384"/>
                <a:gd name="T54" fmla="*/ 448 w 469"/>
                <a:gd name="T55" fmla="*/ 112 h 384"/>
                <a:gd name="T56" fmla="*/ 453 w 469"/>
                <a:gd name="T57" fmla="*/ 202 h 384"/>
                <a:gd name="T58" fmla="*/ 452 w 469"/>
                <a:gd name="T59" fmla="*/ 174 h 384"/>
                <a:gd name="T60" fmla="*/ 461 w 469"/>
                <a:gd name="T61" fmla="*/ 240 h 384"/>
                <a:gd name="T62" fmla="*/ 446 w 469"/>
                <a:gd name="T63" fmla="*/ 237 h 384"/>
                <a:gd name="T64" fmla="*/ 451 w 469"/>
                <a:gd name="T65" fmla="*/ 266 h 384"/>
                <a:gd name="T66" fmla="*/ 414 w 469"/>
                <a:gd name="T67" fmla="*/ 294 h 384"/>
                <a:gd name="T68" fmla="*/ 431 w 469"/>
                <a:gd name="T69" fmla="*/ 270 h 384"/>
                <a:gd name="T70" fmla="*/ 415 w 469"/>
                <a:gd name="T71" fmla="*/ 315 h 384"/>
                <a:gd name="T72" fmla="*/ 381 w 469"/>
                <a:gd name="T73" fmla="*/ 325 h 384"/>
                <a:gd name="T74" fmla="*/ 405 w 469"/>
                <a:gd name="T75" fmla="*/ 304 h 384"/>
                <a:gd name="T76" fmla="*/ 329 w 469"/>
                <a:gd name="T77" fmla="*/ 368 h 384"/>
                <a:gd name="T78" fmla="*/ 347 w 469"/>
                <a:gd name="T79" fmla="*/ 346 h 384"/>
                <a:gd name="T80" fmla="*/ 293 w 469"/>
                <a:gd name="T81" fmla="*/ 378 h 384"/>
                <a:gd name="T82" fmla="*/ 279 w 469"/>
                <a:gd name="T83" fmla="*/ 368 h 384"/>
                <a:gd name="T84" fmla="*/ 313 w 469"/>
                <a:gd name="T85" fmla="*/ 373 h 384"/>
                <a:gd name="T86" fmla="*/ 203 w 469"/>
                <a:gd name="T87" fmla="*/ 370 h 384"/>
                <a:gd name="T88" fmla="*/ 246 w 469"/>
                <a:gd name="T89" fmla="*/ 371 h 384"/>
                <a:gd name="T90" fmla="*/ 154 w 469"/>
                <a:gd name="T91" fmla="*/ 373 h 384"/>
                <a:gd name="T92" fmla="*/ 159 w 469"/>
                <a:gd name="T93" fmla="*/ 361 h 384"/>
                <a:gd name="T94" fmla="*/ 124 w 469"/>
                <a:gd name="T95" fmla="*/ 362 h 384"/>
                <a:gd name="T96" fmla="*/ 94 w 469"/>
                <a:gd name="T97" fmla="*/ 330 h 384"/>
                <a:gd name="T98" fmla="*/ 121 w 469"/>
                <a:gd name="T99" fmla="*/ 346 h 384"/>
                <a:gd name="T100" fmla="*/ 68 w 469"/>
                <a:gd name="T101" fmla="*/ 328 h 384"/>
                <a:gd name="T102" fmla="*/ 59 w 469"/>
                <a:gd name="T103" fmla="*/ 299 h 384"/>
                <a:gd name="T104" fmla="*/ 83 w 469"/>
                <a:gd name="T105" fmla="*/ 322 h 384"/>
                <a:gd name="T106" fmla="*/ 12 w 469"/>
                <a:gd name="T107" fmla="*/ 253 h 384"/>
                <a:gd name="T108" fmla="*/ 37 w 469"/>
                <a:gd name="T109" fmla="*/ 270 h 384"/>
                <a:gd name="T110" fmla="*/ 5 w 469"/>
                <a:gd name="T111" fmla="*/ 231 h 384"/>
                <a:gd name="T112" fmla="*/ 18 w 469"/>
                <a:gd name="T113" fmla="*/ 220 h 384"/>
                <a:gd name="T114" fmla="*/ 7 w 469"/>
                <a:gd name="T115" fmla="*/ 241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9" h="384">
                  <a:moveTo>
                    <a:pt x="0" y="202"/>
                  </a:moveTo>
                  <a:lnTo>
                    <a:pt x="0" y="192"/>
                  </a:lnTo>
                  <a:lnTo>
                    <a:pt x="0" y="182"/>
                  </a:lnTo>
                  <a:lnTo>
                    <a:pt x="1" y="173"/>
                  </a:lnTo>
                  <a:lnTo>
                    <a:pt x="2" y="163"/>
                  </a:lnTo>
                  <a:lnTo>
                    <a:pt x="3" y="162"/>
                  </a:lnTo>
                  <a:lnTo>
                    <a:pt x="18" y="165"/>
                  </a:lnTo>
                  <a:lnTo>
                    <a:pt x="18" y="165"/>
                  </a:lnTo>
                  <a:lnTo>
                    <a:pt x="18" y="165"/>
                  </a:lnTo>
                  <a:lnTo>
                    <a:pt x="17" y="174"/>
                  </a:lnTo>
                  <a:lnTo>
                    <a:pt x="17" y="174"/>
                  </a:lnTo>
                  <a:lnTo>
                    <a:pt x="16" y="183"/>
                  </a:lnTo>
                  <a:lnTo>
                    <a:pt x="16" y="183"/>
                  </a:lnTo>
                  <a:lnTo>
                    <a:pt x="16" y="192"/>
                  </a:lnTo>
                  <a:lnTo>
                    <a:pt x="16" y="192"/>
                  </a:lnTo>
                  <a:lnTo>
                    <a:pt x="16" y="202"/>
                  </a:lnTo>
                  <a:lnTo>
                    <a:pt x="0" y="202"/>
                  </a:lnTo>
                  <a:close/>
                  <a:moveTo>
                    <a:pt x="6" y="150"/>
                  </a:moveTo>
                  <a:lnTo>
                    <a:pt x="7" y="144"/>
                  </a:lnTo>
                  <a:lnTo>
                    <a:pt x="10" y="135"/>
                  </a:lnTo>
                  <a:lnTo>
                    <a:pt x="14" y="126"/>
                  </a:lnTo>
                  <a:lnTo>
                    <a:pt x="18" y="117"/>
                  </a:lnTo>
                  <a:lnTo>
                    <a:pt x="21" y="112"/>
                  </a:lnTo>
                  <a:lnTo>
                    <a:pt x="36" y="117"/>
                  </a:lnTo>
                  <a:lnTo>
                    <a:pt x="33" y="122"/>
                  </a:lnTo>
                  <a:lnTo>
                    <a:pt x="33" y="122"/>
                  </a:lnTo>
                  <a:lnTo>
                    <a:pt x="29" y="131"/>
                  </a:lnTo>
                  <a:lnTo>
                    <a:pt x="29" y="130"/>
                  </a:lnTo>
                  <a:lnTo>
                    <a:pt x="25" y="139"/>
                  </a:lnTo>
                  <a:lnTo>
                    <a:pt x="25" y="139"/>
                  </a:lnTo>
                  <a:lnTo>
                    <a:pt x="22" y="147"/>
                  </a:lnTo>
                  <a:lnTo>
                    <a:pt x="23" y="147"/>
                  </a:lnTo>
                  <a:lnTo>
                    <a:pt x="21" y="152"/>
                  </a:lnTo>
                  <a:lnTo>
                    <a:pt x="6" y="150"/>
                  </a:lnTo>
                  <a:close/>
                  <a:moveTo>
                    <a:pt x="28" y="100"/>
                  </a:moveTo>
                  <a:lnTo>
                    <a:pt x="34" y="92"/>
                  </a:lnTo>
                  <a:lnTo>
                    <a:pt x="40" y="85"/>
                  </a:lnTo>
                  <a:lnTo>
                    <a:pt x="46" y="77"/>
                  </a:lnTo>
                  <a:lnTo>
                    <a:pt x="53" y="70"/>
                  </a:lnTo>
                  <a:lnTo>
                    <a:pt x="56" y="67"/>
                  </a:lnTo>
                  <a:lnTo>
                    <a:pt x="68" y="76"/>
                  </a:lnTo>
                  <a:lnTo>
                    <a:pt x="65" y="78"/>
                  </a:lnTo>
                  <a:lnTo>
                    <a:pt x="66" y="78"/>
                  </a:lnTo>
                  <a:lnTo>
                    <a:pt x="59" y="85"/>
                  </a:lnTo>
                  <a:lnTo>
                    <a:pt x="59" y="85"/>
                  </a:lnTo>
                  <a:lnTo>
                    <a:pt x="53" y="92"/>
                  </a:lnTo>
                  <a:lnTo>
                    <a:pt x="53" y="92"/>
                  </a:lnTo>
                  <a:lnTo>
                    <a:pt x="47" y="99"/>
                  </a:lnTo>
                  <a:lnTo>
                    <a:pt x="47" y="99"/>
                  </a:lnTo>
                  <a:lnTo>
                    <a:pt x="42" y="106"/>
                  </a:lnTo>
                  <a:lnTo>
                    <a:pt x="28" y="100"/>
                  </a:lnTo>
                  <a:close/>
                  <a:moveTo>
                    <a:pt x="67" y="58"/>
                  </a:moveTo>
                  <a:lnTo>
                    <a:pt x="68" y="56"/>
                  </a:lnTo>
                  <a:lnTo>
                    <a:pt x="77" y="50"/>
                  </a:lnTo>
                  <a:lnTo>
                    <a:pt x="85" y="44"/>
                  </a:lnTo>
                  <a:lnTo>
                    <a:pt x="94" y="38"/>
                  </a:lnTo>
                  <a:lnTo>
                    <a:pt x="103" y="33"/>
                  </a:lnTo>
                  <a:lnTo>
                    <a:pt x="104" y="32"/>
                  </a:lnTo>
                  <a:lnTo>
                    <a:pt x="113" y="43"/>
                  </a:lnTo>
                  <a:lnTo>
                    <a:pt x="112" y="43"/>
                  </a:lnTo>
                  <a:lnTo>
                    <a:pt x="112" y="43"/>
                  </a:lnTo>
                  <a:lnTo>
                    <a:pt x="103" y="48"/>
                  </a:lnTo>
                  <a:lnTo>
                    <a:pt x="104" y="48"/>
                  </a:lnTo>
                  <a:lnTo>
                    <a:pt x="95" y="54"/>
                  </a:lnTo>
                  <a:lnTo>
                    <a:pt x="95" y="54"/>
                  </a:lnTo>
                  <a:lnTo>
                    <a:pt x="87" y="59"/>
                  </a:lnTo>
                  <a:lnTo>
                    <a:pt x="87" y="59"/>
                  </a:lnTo>
                  <a:lnTo>
                    <a:pt x="80" y="65"/>
                  </a:lnTo>
                  <a:lnTo>
                    <a:pt x="80" y="65"/>
                  </a:lnTo>
                  <a:lnTo>
                    <a:pt x="78" y="67"/>
                  </a:lnTo>
                  <a:lnTo>
                    <a:pt x="67" y="58"/>
                  </a:lnTo>
                  <a:close/>
                  <a:moveTo>
                    <a:pt x="118" y="25"/>
                  </a:moveTo>
                  <a:lnTo>
                    <a:pt x="122" y="23"/>
                  </a:lnTo>
                  <a:lnTo>
                    <a:pt x="133" y="19"/>
                  </a:lnTo>
                  <a:lnTo>
                    <a:pt x="143" y="15"/>
                  </a:lnTo>
                  <a:lnTo>
                    <a:pt x="154" y="12"/>
                  </a:lnTo>
                  <a:lnTo>
                    <a:pt x="162" y="9"/>
                  </a:lnTo>
                  <a:lnTo>
                    <a:pt x="167" y="21"/>
                  </a:lnTo>
                  <a:lnTo>
                    <a:pt x="159" y="24"/>
                  </a:lnTo>
                  <a:lnTo>
                    <a:pt x="159" y="23"/>
                  </a:lnTo>
                  <a:lnTo>
                    <a:pt x="149" y="27"/>
                  </a:lnTo>
                  <a:lnTo>
                    <a:pt x="149" y="27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30" y="34"/>
                  </a:lnTo>
                  <a:lnTo>
                    <a:pt x="130" y="34"/>
                  </a:lnTo>
                  <a:lnTo>
                    <a:pt x="126" y="36"/>
                  </a:lnTo>
                  <a:lnTo>
                    <a:pt x="118" y="25"/>
                  </a:lnTo>
                  <a:close/>
                  <a:moveTo>
                    <a:pt x="178" y="5"/>
                  </a:moveTo>
                  <a:lnTo>
                    <a:pt x="187" y="4"/>
                  </a:lnTo>
                  <a:lnTo>
                    <a:pt x="199" y="2"/>
                  </a:lnTo>
                  <a:lnTo>
                    <a:pt x="210" y="1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27" y="13"/>
                  </a:lnTo>
                  <a:lnTo>
                    <a:pt x="223" y="13"/>
                  </a:lnTo>
                  <a:lnTo>
                    <a:pt x="223" y="13"/>
                  </a:lnTo>
                  <a:lnTo>
                    <a:pt x="212" y="14"/>
                  </a:lnTo>
                  <a:lnTo>
                    <a:pt x="212" y="14"/>
                  </a:lnTo>
                  <a:lnTo>
                    <a:pt x="201" y="15"/>
                  </a:lnTo>
                  <a:lnTo>
                    <a:pt x="201" y="15"/>
                  </a:lnTo>
                  <a:lnTo>
                    <a:pt x="190" y="16"/>
                  </a:lnTo>
                  <a:lnTo>
                    <a:pt x="190" y="16"/>
                  </a:lnTo>
                  <a:lnTo>
                    <a:pt x="182" y="18"/>
                  </a:lnTo>
                  <a:lnTo>
                    <a:pt x="178" y="5"/>
                  </a:lnTo>
                  <a:close/>
                  <a:moveTo>
                    <a:pt x="243" y="0"/>
                  </a:moveTo>
                  <a:lnTo>
                    <a:pt x="246" y="0"/>
                  </a:lnTo>
                  <a:lnTo>
                    <a:pt x="258" y="1"/>
                  </a:lnTo>
                  <a:lnTo>
                    <a:pt x="270" y="2"/>
                  </a:lnTo>
                  <a:lnTo>
                    <a:pt x="282" y="4"/>
                  </a:lnTo>
                  <a:lnTo>
                    <a:pt x="291" y="6"/>
                  </a:lnTo>
                  <a:lnTo>
                    <a:pt x="287" y="18"/>
                  </a:lnTo>
                  <a:lnTo>
                    <a:pt x="278" y="16"/>
                  </a:lnTo>
                  <a:lnTo>
                    <a:pt x="279" y="16"/>
                  </a:lnTo>
                  <a:lnTo>
                    <a:pt x="267" y="15"/>
                  </a:lnTo>
                  <a:lnTo>
                    <a:pt x="268" y="15"/>
                  </a:lnTo>
                  <a:lnTo>
                    <a:pt x="256" y="14"/>
                  </a:lnTo>
                  <a:lnTo>
                    <a:pt x="257" y="14"/>
                  </a:lnTo>
                  <a:lnTo>
                    <a:pt x="245" y="13"/>
                  </a:lnTo>
                  <a:lnTo>
                    <a:pt x="246" y="13"/>
                  </a:lnTo>
                  <a:lnTo>
                    <a:pt x="242" y="13"/>
                  </a:lnTo>
                  <a:lnTo>
                    <a:pt x="243" y="0"/>
                  </a:lnTo>
                  <a:close/>
                  <a:moveTo>
                    <a:pt x="307" y="9"/>
                  </a:moveTo>
                  <a:lnTo>
                    <a:pt x="315" y="12"/>
                  </a:lnTo>
                  <a:lnTo>
                    <a:pt x="326" y="15"/>
                  </a:lnTo>
                  <a:lnTo>
                    <a:pt x="336" y="19"/>
                  </a:lnTo>
                  <a:lnTo>
                    <a:pt x="346" y="23"/>
                  </a:lnTo>
                  <a:lnTo>
                    <a:pt x="351" y="25"/>
                  </a:lnTo>
                  <a:lnTo>
                    <a:pt x="343" y="36"/>
                  </a:lnTo>
                  <a:lnTo>
                    <a:pt x="338" y="34"/>
                  </a:lnTo>
                  <a:lnTo>
                    <a:pt x="339" y="34"/>
                  </a:lnTo>
                  <a:lnTo>
                    <a:pt x="329" y="30"/>
                  </a:lnTo>
                  <a:lnTo>
                    <a:pt x="329" y="30"/>
                  </a:lnTo>
                  <a:lnTo>
                    <a:pt x="319" y="27"/>
                  </a:lnTo>
                  <a:lnTo>
                    <a:pt x="319" y="27"/>
                  </a:lnTo>
                  <a:lnTo>
                    <a:pt x="309" y="23"/>
                  </a:lnTo>
                  <a:lnTo>
                    <a:pt x="310" y="24"/>
                  </a:lnTo>
                  <a:lnTo>
                    <a:pt x="302" y="21"/>
                  </a:lnTo>
                  <a:lnTo>
                    <a:pt x="307" y="9"/>
                  </a:lnTo>
                  <a:close/>
                  <a:moveTo>
                    <a:pt x="365" y="32"/>
                  </a:moveTo>
                  <a:lnTo>
                    <a:pt x="365" y="33"/>
                  </a:lnTo>
                  <a:lnTo>
                    <a:pt x="375" y="38"/>
                  </a:lnTo>
                  <a:lnTo>
                    <a:pt x="383" y="44"/>
                  </a:lnTo>
                  <a:lnTo>
                    <a:pt x="392" y="50"/>
                  </a:lnTo>
                  <a:lnTo>
                    <a:pt x="400" y="56"/>
                  </a:lnTo>
                  <a:lnTo>
                    <a:pt x="402" y="58"/>
                  </a:lnTo>
                  <a:lnTo>
                    <a:pt x="391" y="67"/>
                  </a:lnTo>
                  <a:lnTo>
                    <a:pt x="389" y="65"/>
                  </a:lnTo>
                  <a:lnTo>
                    <a:pt x="389" y="65"/>
                  </a:lnTo>
                  <a:lnTo>
                    <a:pt x="381" y="59"/>
                  </a:lnTo>
                  <a:lnTo>
                    <a:pt x="381" y="59"/>
                  </a:lnTo>
                  <a:lnTo>
                    <a:pt x="373" y="54"/>
                  </a:lnTo>
                  <a:lnTo>
                    <a:pt x="373" y="54"/>
                  </a:lnTo>
                  <a:lnTo>
                    <a:pt x="365" y="48"/>
                  </a:lnTo>
                  <a:lnTo>
                    <a:pt x="365" y="48"/>
                  </a:lnTo>
                  <a:lnTo>
                    <a:pt x="356" y="43"/>
                  </a:lnTo>
                  <a:lnTo>
                    <a:pt x="357" y="43"/>
                  </a:lnTo>
                  <a:lnTo>
                    <a:pt x="356" y="43"/>
                  </a:lnTo>
                  <a:lnTo>
                    <a:pt x="365" y="32"/>
                  </a:lnTo>
                  <a:close/>
                  <a:moveTo>
                    <a:pt x="413" y="68"/>
                  </a:moveTo>
                  <a:lnTo>
                    <a:pt x="415" y="70"/>
                  </a:lnTo>
                  <a:lnTo>
                    <a:pt x="422" y="77"/>
                  </a:lnTo>
                  <a:lnTo>
                    <a:pt x="429" y="85"/>
                  </a:lnTo>
                  <a:lnTo>
                    <a:pt x="435" y="92"/>
                  </a:lnTo>
                  <a:lnTo>
                    <a:pt x="440" y="101"/>
                  </a:lnTo>
                  <a:lnTo>
                    <a:pt x="441" y="101"/>
                  </a:lnTo>
                  <a:lnTo>
                    <a:pt x="426" y="106"/>
                  </a:lnTo>
                  <a:lnTo>
                    <a:pt x="426" y="106"/>
                  </a:lnTo>
                  <a:lnTo>
                    <a:pt x="427" y="107"/>
                  </a:lnTo>
                  <a:lnTo>
                    <a:pt x="421" y="99"/>
                  </a:lnTo>
                  <a:lnTo>
                    <a:pt x="421" y="99"/>
                  </a:lnTo>
                  <a:lnTo>
                    <a:pt x="416" y="92"/>
                  </a:lnTo>
                  <a:lnTo>
                    <a:pt x="416" y="92"/>
                  </a:lnTo>
                  <a:lnTo>
                    <a:pt x="409" y="85"/>
                  </a:lnTo>
                  <a:lnTo>
                    <a:pt x="410" y="85"/>
                  </a:lnTo>
                  <a:lnTo>
                    <a:pt x="403" y="78"/>
                  </a:lnTo>
                  <a:lnTo>
                    <a:pt x="403" y="78"/>
                  </a:lnTo>
                  <a:lnTo>
                    <a:pt x="401" y="76"/>
                  </a:lnTo>
                  <a:lnTo>
                    <a:pt x="413" y="68"/>
                  </a:lnTo>
                  <a:close/>
                  <a:moveTo>
                    <a:pt x="448" y="112"/>
                  </a:moveTo>
                  <a:lnTo>
                    <a:pt x="450" y="117"/>
                  </a:lnTo>
                  <a:lnTo>
                    <a:pt x="454" y="126"/>
                  </a:lnTo>
                  <a:lnTo>
                    <a:pt x="458" y="135"/>
                  </a:lnTo>
                  <a:lnTo>
                    <a:pt x="461" y="144"/>
                  </a:lnTo>
                  <a:lnTo>
                    <a:pt x="463" y="150"/>
                  </a:lnTo>
                  <a:lnTo>
                    <a:pt x="448" y="153"/>
                  </a:lnTo>
                  <a:lnTo>
                    <a:pt x="446" y="147"/>
                  </a:lnTo>
                  <a:lnTo>
                    <a:pt x="446" y="147"/>
                  </a:lnTo>
                  <a:lnTo>
                    <a:pt x="443" y="139"/>
                  </a:lnTo>
                  <a:lnTo>
                    <a:pt x="443" y="139"/>
                  </a:lnTo>
                  <a:lnTo>
                    <a:pt x="440" y="130"/>
                  </a:lnTo>
                  <a:lnTo>
                    <a:pt x="440" y="131"/>
                  </a:lnTo>
                  <a:lnTo>
                    <a:pt x="436" y="122"/>
                  </a:lnTo>
                  <a:lnTo>
                    <a:pt x="436" y="122"/>
                  </a:lnTo>
                  <a:lnTo>
                    <a:pt x="433" y="118"/>
                  </a:lnTo>
                  <a:lnTo>
                    <a:pt x="448" y="112"/>
                  </a:lnTo>
                  <a:close/>
                  <a:moveTo>
                    <a:pt x="466" y="163"/>
                  </a:moveTo>
                  <a:lnTo>
                    <a:pt x="467" y="172"/>
                  </a:lnTo>
                  <a:lnTo>
                    <a:pt x="468" y="182"/>
                  </a:lnTo>
                  <a:lnTo>
                    <a:pt x="469" y="192"/>
                  </a:lnTo>
                  <a:lnTo>
                    <a:pt x="468" y="202"/>
                  </a:lnTo>
                  <a:lnTo>
                    <a:pt x="468" y="203"/>
                  </a:lnTo>
                  <a:lnTo>
                    <a:pt x="453" y="202"/>
                  </a:lnTo>
                  <a:lnTo>
                    <a:pt x="453" y="201"/>
                  </a:lnTo>
                  <a:lnTo>
                    <a:pt x="453" y="202"/>
                  </a:lnTo>
                  <a:lnTo>
                    <a:pt x="453" y="192"/>
                  </a:lnTo>
                  <a:lnTo>
                    <a:pt x="453" y="192"/>
                  </a:lnTo>
                  <a:lnTo>
                    <a:pt x="453" y="183"/>
                  </a:lnTo>
                  <a:lnTo>
                    <a:pt x="453" y="183"/>
                  </a:lnTo>
                  <a:lnTo>
                    <a:pt x="452" y="174"/>
                  </a:lnTo>
                  <a:lnTo>
                    <a:pt x="452" y="174"/>
                  </a:lnTo>
                  <a:lnTo>
                    <a:pt x="450" y="165"/>
                  </a:lnTo>
                  <a:lnTo>
                    <a:pt x="466" y="163"/>
                  </a:lnTo>
                  <a:close/>
                  <a:moveTo>
                    <a:pt x="467" y="216"/>
                  </a:moveTo>
                  <a:lnTo>
                    <a:pt x="466" y="221"/>
                  </a:lnTo>
                  <a:lnTo>
                    <a:pt x="464" y="231"/>
                  </a:lnTo>
                  <a:lnTo>
                    <a:pt x="461" y="240"/>
                  </a:lnTo>
                  <a:lnTo>
                    <a:pt x="458" y="249"/>
                  </a:lnTo>
                  <a:lnTo>
                    <a:pt x="456" y="254"/>
                  </a:lnTo>
                  <a:lnTo>
                    <a:pt x="441" y="250"/>
                  </a:lnTo>
                  <a:lnTo>
                    <a:pt x="443" y="245"/>
                  </a:lnTo>
                  <a:lnTo>
                    <a:pt x="443" y="246"/>
                  </a:lnTo>
                  <a:lnTo>
                    <a:pt x="446" y="237"/>
                  </a:lnTo>
                  <a:lnTo>
                    <a:pt x="446" y="237"/>
                  </a:lnTo>
                  <a:lnTo>
                    <a:pt x="449" y="228"/>
                  </a:lnTo>
                  <a:lnTo>
                    <a:pt x="448" y="229"/>
                  </a:lnTo>
                  <a:lnTo>
                    <a:pt x="451" y="219"/>
                  </a:lnTo>
                  <a:lnTo>
                    <a:pt x="450" y="220"/>
                  </a:lnTo>
                  <a:lnTo>
                    <a:pt x="451" y="214"/>
                  </a:lnTo>
                  <a:lnTo>
                    <a:pt x="467" y="216"/>
                  </a:lnTo>
                  <a:close/>
                  <a:moveTo>
                    <a:pt x="451" y="266"/>
                  </a:moveTo>
                  <a:lnTo>
                    <a:pt x="450" y="267"/>
                  </a:lnTo>
                  <a:lnTo>
                    <a:pt x="446" y="276"/>
                  </a:lnTo>
                  <a:lnTo>
                    <a:pt x="440" y="284"/>
                  </a:lnTo>
                  <a:lnTo>
                    <a:pt x="435" y="292"/>
                  </a:lnTo>
                  <a:lnTo>
                    <a:pt x="429" y="300"/>
                  </a:lnTo>
                  <a:lnTo>
                    <a:pt x="427" y="301"/>
                  </a:lnTo>
                  <a:lnTo>
                    <a:pt x="414" y="294"/>
                  </a:lnTo>
                  <a:lnTo>
                    <a:pt x="416" y="293"/>
                  </a:lnTo>
                  <a:lnTo>
                    <a:pt x="416" y="293"/>
                  </a:lnTo>
                  <a:lnTo>
                    <a:pt x="421" y="285"/>
                  </a:lnTo>
                  <a:lnTo>
                    <a:pt x="421" y="285"/>
                  </a:lnTo>
                  <a:lnTo>
                    <a:pt x="427" y="278"/>
                  </a:lnTo>
                  <a:lnTo>
                    <a:pt x="426" y="278"/>
                  </a:lnTo>
                  <a:lnTo>
                    <a:pt x="431" y="270"/>
                  </a:lnTo>
                  <a:lnTo>
                    <a:pt x="431" y="270"/>
                  </a:lnTo>
                  <a:lnTo>
                    <a:pt x="436" y="262"/>
                  </a:lnTo>
                  <a:lnTo>
                    <a:pt x="436" y="262"/>
                  </a:lnTo>
                  <a:lnTo>
                    <a:pt x="436" y="262"/>
                  </a:lnTo>
                  <a:lnTo>
                    <a:pt x="451" y="266"/>
                  </a:lnTo>
                  <a:close/>
                  <a:moveTo>
                    <a:pt x="418" y="312"/>
                  </a:moveTo>
                  <a:lnTo>
                    <a:pt x="415" y="315"/>
                  </a:lnTo>
                  <a:lnTo>
                    <a:pt x="408" y="322"/>
                  </a:lnTo>
                  <a:lnTo>
                    <a:pt x="400" y="328"/>
                  </a:lnTo>
                  <a:lnTo>
                    <a:pt x="392" y="335"/>
                  </a:lnTo>
                  <a:lnTo>
                    <a:pt x="384" y="340"/>
                  </a:lnTo>
                  <a:lnTo>
                    <a:pt x="373" y="331"/>
                  </a:lnTo>
                  <a:lnTo>
                    <a:pt x="381" y="325"/>
                  </a:lnTo>
                  <a:lnTo>
                    <a:pt x="381" y="325"/>
                  </a:lnTo>
                  <a:lnTo>
                    <a:pt x="389" y="319"/>
                  </a:lnTo>
                  <a:lnTo>
                    <a:pt x="389" y="319"/>
                  </a:lnTo>
                  <a:lnTo>
                    <a:pt x="396" y="313"/>
                  </a:lnTo>
                  <a:lnTo>
                    <a:pt x="396" y="313"/>
                  </a:lnTo>
                  <a:lnTo>
                    <a:pt x="403" y="306"/>
                  </a:lnTo>
                  <a:lnTo>
                    <a:pt x="403" y="307"/>
                  </a:lnTo>
                  <a:lnTo>
                    <a:pt x="405" y="304"/>
                  </a:lnTo>
                  <a:lnTo>
                    <a:pt x="418" y="312"/>
                  </a:lnTo>
                  <a:close/>
                  <a:moveTo>
                    <a:pt x="371" y="348"/>
                  </a:moveTo>
                  <a:lnTo>
                    <a:pt x="365" y="352"/>
                  </a:lnTo>
                  <a:lnTo>
                    <a:pt x="356" y="357"/>
                  </a:lnTo>
                  <a:lnTo>
                    <a:pt x="346" y="361"/>
                  </a:lnTo>
                  <a:lnTo>
                    <a:pt x="336" y="366"/>
                  </a:lnTo>
                  <a:lnTo>
                    <a:pt x="329" y="368"/>
                  </a:lnTo>
                  <a:lnTo>
                    <a:pt x="322" y="357"/>
                  </a:lnTo>
                  <a:lnTo>
                    <a:pt x="329" y="354"/>
                  </a:lnTo>
                  <a:lnTo>
                    <a:pt x="329" y="354"/>
                  </a:lnTo>
                  <a:lnTo>
                    <a:pt x="339" y="350"/>
                  </a:lnTo>
                  <a:lnTo>
                    <a:pt x="338" y="350"/>
                  </a:lnTo>
                  <a:lnTo>
                    <a:pt x="348" y="346"/>
                  </a:lnTo>
                  <a:lnTo>
                    <a:pt x="347" y="346"/>
                  </a:lnTo>
                  <a:lnTo>
                    <a:pt x="357" y="341"/>
                  </a:lnTo>
                  <a:lnTo>
                    <a:pt x="356" y="341"/>
                  </a:lnTo>
                  <a:lnTo>
                    <a:pt x="362" y="338"/>
                  </a:lnTo>
                  <a:lnTo>
                    <a:pt x="371" y="348"/>
                  </a:lnTo>
                  <a:close/>
                  <a:moveTo>
                    <a:pt x="313" y="373"/>
                  </a:moveTo>
                  <a:lnTo>
                    <a:pt x="304" y="376"/>
                  </a:lnTo>
                  <a:lnTo>
                    <a:pt x="293" y="378"/>
                  </a:lnTo>
                  <a:lnTo>
                    <a:pt x="282" y="381"/>
                  </a:lnTo>
                  <a:lnTo>
                    <a:pt x="270" y="382"/>
                  </a:lnTo>
                  <a:lnTo>
                    <a:pt x="266" y="383"/>
                  </a:lnTo>
                  <a:lnTo>
                    <a:pt x="264" y="370"/>
                  </a:lnTo>
                  <a:lnTo>
                    <a:pt x="268" y="370"/>
                  </a:lnTo>
                  <a:lnTo>
                    <a:pt x="267" y="370"/>
                  </a:lnTo>
                  <a:lnTo>
                    <a:pt x="279" y="368"/>
                  </a:lnTo>
                  <a:lnTo>
                    <a:pt x="278" y="368"/>
                  </a:lnTo>
                  <a:lnTo>
                    <a:pt x="289" y="366"/>
                  </a:lnTo>
                  <a:lnTo>
                    <a:pt x="289" y="366"/>
                  </a:lnTo>
                  <a:lnTo>
                    <a:pt x="299" y="364"/>
                  </a:lnTo>
                  <a:lnTo>
                    <a:pt x="299" y="364"/>
                  </a:lnTo>
                  <a:lnTo>
                    <a:pt x="308" y="361"/>
                  </a:lnTo>
                  <a:lnTo>
                    <a:pt x="313" y="373"/>
                  </a:lnTo>
                  <a:close/>
                  <a:moveTo>
                    <a:pt x="250" y="384"/>
                  </a:moveTo>
                  <a:lnTo>
                    <a:pt x="246" y="384"/>
                  </a:lnTo>
                  <a:lnTo>
                    <a:pt x="234" y="384"/>
                  </a:lnTo>
                  <a:lnTo>
                    <a:pt x="222" y="384"/>
                  </a:lnTo>
                  <a:lnTo>
                    <a:pt x="210" y="384"/>
                  </a:lnTo>
                  <a:lnTo>
                    <a:pt x="201" y="383"/>
                  </a:lnTo>
                  <a:lnTo>
                    <a:pt x="203" y="370"/>
                  </a:lnTo>
                  <a:lnTo>
                    <a:pt x="212" y="371"/>
                  </a:lnTo>
                  <a:lnTo>
                    <a:pt x="212" y="371"/>
                  </a:lnTo>
                  <a:lnTo>
                    <a:pt x="223" y="372"/>
                  </a:lnTo>
                  <a:lnTo>
                    <a:pt x="223" y="371"/>
                  </a:lnTo>
                  <a:lnTo>
                    <a:pt x="234" y="372"/>
                  </a:lnTo>
                  <a:lnTo>
                    <a:pt x="234" y="372"/>
                  </a:lnTo>
                  <a:lnTo>
                    <a:pt x="246" y="371"/>
                  </a:lnTo>
                  <a:lnTo>
                    <a:pt x="245" y="372"/>
                  </a:lnTo>
                  <a:lnTo>
                    <a:pt x="249" y="371"/>
                  </a:lnTo>
                  <a:lnTo>
                    <a:pt x="250" y="384"/>
                  </a:lnTo>
                  <a:close/>
                  <a:moveTo>
                    <a:pt x="185" y="380"/>
                  </a:moveTo>
                  <a:lnTo>
                    <a:pt x="176" y="378"/>
                  </a:lnTo>
                  <a:lnTo>
                    <a:pt x="165" y="376"/>
                  </a:lnTo>
                  <a:lnTo>
                    <a:pt x="154" y="373"/>
                  </a:lnTo>
                  <a:lnTo>
                    <a:pt x="143" y="369"/>
                  </a:lnTo>
                  <a:lnTo>
                    <a:pt x="139" y="368"/>
                  </a:lnTo>
                  <a:lnTo>
                    <a:pt x="145" y="356"/>
                  </a:lnTo>
                  <a:lnTo>
                    <a:pt x="149" y="358"/>
                  </a:lnTo>
                  <a:lnTo>
                    <a:pt x="149" y="358"/>
                  </a:lnTo>
                  <a:lnTo>
                    <a:pt x="159" y="361"/>
                  </a:lnTo>
                  <a:lnTo>
                    <a:pt x="159" y="361"/>
                  </a:lnTo>
                  <a:lnTo>
                    <a:pt x="169" y="364"/>
                  </a:lnTo>
                  <a:lnTo>
                    <a:pt x="169" y="364"/>
                  </a:lnTo>
                  <a:lnTo>
                    <a:pt x="180" y="366"/>
                  </a:lnTo>
                  <a:lnTo>
                    <a:pt x="179" y="366"/>
                  </a:lnTo>
                  <a:lnTo>
                    <a:pt x="189" y="368"/>
                  </a:lnTo>
                  <a:lnTo>
                    <a:pt x="185" y="380"/>
                  </a:lnTo>
                  <a:close/>
                  <a:moveTo>
                    <a:pt x="124" y="362"/>
                  </a:moveTo>
                  <a:lnTo>
                    <a:pt x="122" y="361"/>
                  </a:lnTo>
                  <a:lnTo>
                    <a:pt x="113" y="357"/>
                  </a:lnTo>
                  <a:lnTo>
                    <a:pt x="103" y="352"/>
                  </a:lnTo>
                  <a:lnTo>
                    <a:pt x="94" y="346"/>
                  </a:lnTo>
                  <a:lnTo>
                    <a:pt x="85" y="341"/>
                  </a:lnTo>
                  <a:lnTo>
                    <a:pt x="84" y="340"/>
                  </a:lnTo>
                  <a:lnTo>
                    <a:pt x="94" y="330"/>
                  </a:lnTo>
                  <a:lnTo>
                    <a:pt x="95" y="331"/>
                  </a:lnTo>
                  <a:lnTo>
                    <a:pt x="95" y="331"/>
                  </a:lnTo>
                  <a:lnTo>
                    <a:pt x="104" y="336"/>
                  </a:lnTo>
                  <a:lnTo>
                    <a:pt x="103" y="336"/>
                  </a:lnTo>
                  <a:lnTo>
                    <a:pt x="112" y="341"/>
                  </a:lnTo>
                  <a:lnTo>
                    <a:pt x="112" y="341"/>
                  </a:lnTo>
                  <a:lnTo>
                    <a:pt x="121" y="346"/>
                  </a:lnTo>
                  <a:lnTo>
                    <a:pt x="121" y="346"/>
                  </a:lnTo>
                  <a:lnTo>
                    <a:pt x="130" y="350"/>
                  </a:lnTo>
                  <a:lnTo>
                    <a:pt x="130" y="350"/>
                  </a:lnTo>
                  <a:lnTo>
                    <a:pt x="132" y="351"/>
                  </a:lnTo>
                  <a:lnTo>
                    <a:pt x="124" y="362"/>
                  </a:lnTo>
                  <a:close/>
                  <a:moveTo>
                    <a:pt x="72" y="331"/>
                  </a:moveTo>
                  <a:lnTo>
                    <a:pt x="68" y="328"/>
                  </a:lnTo>
                  <a:lnTo>
                    <a:pt x="61" y="322"/>
                  </a:lnTo>
                  <a:lnTo>
                    <a:pt x="53" y="314"/>
                  </a:lnTo>
                  <a:lnTo>
                    <a:pt x="46" y="307"/>
                  </a:lnTo>
                  <a:lnTo>
                    <a:pt x="41" y="301"/>
                  </a:lnTo>
                  <a:lnTo>
                    <a:pt x="54" y="293"/>
                  </a:lnTo>
                  <a:lnTo>
                    <a:pt x="59" y="300"/>
                  </a:lnTo>
                  <a:lnTo>
                    <a:pt x="59" y="299"/>
                  </a:lnTo>
                  <a:lnTo>
                    <a:pt x="66" y="307"/>
                  </a:lnTo>
                  <a:lnTo>
                    <a:pt x="65" y="306"/>
                  </a:lnTo>
                  <a:lnTo>
                    <a:pt x="73" y="313"/>
                  </a:lnTo>
                  <a:lnTo>
                    <a:pt x="72" y="313"/>
                  </a:lnTo>
                  <a:lnTo>
                    <a:pt x="80" y="319"/>
                  </a:lnTo>
                  <a:lnTo>
                    <a:pt x="80" y="319"/>
                  </a:lnTo>
                  <a:lnTo>
                    <a:pt x="83" y="322"/>
                  </a:lnTo>
                  <a:lnTo>
                    <a:pt x="72" y="331"/>
                  </a:lnTo>
                  <a:close/>
                  <a:moveTo>
                    <a:pt x="32" y="289"/>
                  </a:moveTo>
                  <a:lnTo>
                    <a:pt x="28" y="284"/>
                  </a:lnTo>
                  <a:lnTo>
                    <a:pt x="23" y="276"/>
                  </a:lnTo>
                  <a:lnTo>
                    <a:pt x="18" y="267"/>
                  </a:lnTo>
                  <a:lnTo>
                    <a:pt x="14" y="258"/>
                  </a:lnTo>
                  <a:lnTo>
                    <a:pt x="12" y="253"/>
                  </a:lnTo>
                  <a:lnTo>
                    <a:pt x="27" y="249"/>
                  </a:lnTo>
                  <a:lnTo>
                    <a:pt x="29" y="254"/>
                  </a:lnTo>
                  <a:lnTo>
                    <a:pt x="29" y="254"/>
                  </a:lnTo>
                  <a:lnTo>
                    <a:pt x="33" y="262"/>
                  </a:lnTo>
                  <a:lnTo>
                    <a:pt x="33" y="262"/>
                  </a:lnTo>
                  <a:lnTo>
                    <a:pt x="37" y="270"/>
                  </a:lnTo>
                  <a:lnTo>
                    <a:pt x="37" y="270"/>
                  </a:lnTo>
                  <a:lnTo>
                    <a:pt x="42" y="278"/>
                  </a:lnTo>
                  <a:lnTo>
                    <a:pt x="42" y="278"/>
                  </a:lnTo>
                  <a:lnTo>
                    <a:pt x="46" y="283"/>
                  </a:lnTo>
                  <a:lnTo>
                    <a:pt x="32" y="289"/>
                  </a:lnTo>
                  <a:close/>
                  <a:moveTo>
                    <a:pt x="7" y="241"/>
                  </a:moveTo>
                  <a:lnTo>
                    <a:pt x="7" y="240"/>
                  </a:lnTo>
                  <a:lnTo>
                    <a:pt x="5" y="231"/>
                  </a:lnTo>
                  <a:lnTo>
                    <a:pt x="2" y="221"/>
                  </a:lnTo>
                  <a:lnTo>
                    <a:pt x="1" y="212"/>
                  </a:lnTo>
                  <a:lnTo>
                    <a:pt x="0" y="202"/>
                  </a:lnTo>
                  <a:lnTo>
                    <a:pt x="16" y="201"/>
                  </a:lnTo>
                  <a:lnTo>
                    <a:pt x="17" y="211"/>
                  </a:lnTo>
                  <a:lnTo>
                    <a:pt x="17" y="210"/>
                  </a:lnTo>
                  <a:lnTo>
                    <a:pt x="18" y="220"/>
                  </a:lnTo>
                  <a:lnTo>
                    <a:pt x="18" y="219"/>
                  </a:lnTo>
                  <a:lnTo>
                    <a:pt x="20" y="229"/>
                  </a:lnTo>
                  <a:lnTo>
                    <a:pt x="20" y="228"/>
                  </a:lnTo>
                  <a:lnTo>
                    <a:pt x="23" y="237"/>
                  </a:lnTo>
                  <a:lnTo>
                    <a:pt x="22" y="237"/>
                  </a:lnTo>
                  <a:lnTo>
                    <a:pt x="22" y="237"/>
                  </a:lnTo>
                  <a:lnTo>
                    <a:pt x="7" y="241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70D256C5-5FA6-92E4-CA25-9E30E0DAAE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3" y="2948"/>
              <a:ext cx="468" cy="384"/>
            </a:xfrm>
            <a:custGeom>
              <a:avLst/>
              <a:gdLst>
                <a:gd name="T0" fmla="*/ 18 w 468"/>
                <a:gd name="T1" fmla="*/ 164 h 384"/>
                <a:gd name="T2" fmla="*/ 15 w 468"/>
                <a:gd name="T3" fmla="*/ 192 h 384"/>
                <a:gd name="T4" fmla="*/ 14 w 468"/>
                <a:gd name="T5" fmla="*/ 126 h 384"/>
                <a:gd name="T6" fmla="*/ 29 w 468"/>
                <a:gd name="T7" fmla="*/ 130 h 384"/>
                <a:gd name="T8" fmla="*/ 28 w 468"/>
                <a:gd name="T9" fmla="*/ 100 h 384"/>
                <a:gd name="T10" fmla="*/ 65 w 468"/>
                <a:gd name="T11" fmla="*/ 78 h 384"/>
                <a:gd name="T12" fmla="*/ 47 w 468"/>
                <a:gd name="T13" fmla="*/ 99 h 384"/>
                <a:gd name="T14" fmla="*/ 94 w 468"/>
                <a:gd name="T15" fmla="*/ 38 h 384"/>
                <a:gd name="T16" fmla="*/ 104 w 468"/>
                <a:gd name="T17" fmla="*/ 48 h 384"/>
                <a:gd name="T18" fmla="*/ 78 w 468"/>
                <a:gd name="T19" fmla="*/ 66 h 384"/>
                <a:gd name="T20" fmla="*/ 162 w 468"/>
                <a:gd name="T21" fmla="*/ 9 h 384"/>
                <a:gd name="T22" fmla="*/ 140 w 468"/>
                <a:gd name="T23" fmla="*/ 30 h 384"/>
                <a:gd name="T24" fmla="*/ 198 w 468"/>
                <a:gd name="T25" fmla="*/ 2 h 384"/>
                <a:gd name="T26" fmla="*/ 212 w 468"/>
                <a:gd name="T27" fmla="*/ 13 h 384"/>
                <a:gd name="T28" fmla="*/ 178 w 468"/>
                <a:gd name="T29" fmla="*/ 5 h 384"/>
                <a:gd name="T30" fmla="*/ 287 w 468"/>
                <a:gd name="T31" fmla="*/ 18 h 384"/>
                <a:gd name="T32" fmla="*/ 245 w 468"/>
                <a:gd name="T33" fmla="*/ 13 h 384"/>
                <a:gd name="T34" fmla="*/ 336 w 468"/>
                <a:gd name="T35" fmla="*/ 19 h 384"/>
                <a:gd name="T36" fmla="*/ 329 w 468"/>
                <a:gd name="T37" fmla="*/ 30 h 384"/>
                <a:gd name="T38" fmla="*/ 364 w 468"/>
                <a:gd name="T39" fmla="*/ 32 h 384"/>
                <a:gd name="T40" fmla="*/ 391 w 468"/>
                <a:gd name="T41" fmla="*/ 67 h 384"/>
                <a:gd name="T42" fmla="*/ 365 w 468"/>
                <a:gd name="T43" fmla="*/ 48 h 384"/>
                <a:gd name="T44" fmla="*/ 415 w 468"/>
                <a:gd name="T45" fmla="*/ 70 h 384"/>
                <a:gd name="T46" fmla="*/ 426 w 468"/>
                <a:gd name="T47" fmla="*/ 106 h 384"/>
                <a:gd name="T48" fmla="*/ 409 w 468"/>
                <a:gd name="T49" fmla="*/ 85 h 384"/>
                <a:gd name="T50" fmla="*/ 454 w 468"/>
                <a:gd name="T51" fmla="*/ 126 h 384"/>
                <a:gd name="T52" fmla="*/ 443 w 468"/>
                <a:gd name="T53" fmla="*/ 138 h 384"/>
                <a:gd name="T54" fmla="*/ 447 w 468"/>
                <a:gd name="T55" fmla="*/ 112 h 384"/>
                <a:gd name="T56" fmla="*/ 452 w 468"/>
                <a:gd name="T57" fmla="*/ 201 h 384"/>
                <a:gd name="T58" fmla="*/ 452 w 468"/>
                <a:gd name="T59" fmla="*/ 173 h 384"/>
                <a:gd name="T60" fmla="*/ 461 w 468"/>
                <a:gd name="T61" fmla="*/ 240 h 384"/>
                <a:gd name="T62" fmla="*/ 446 w 468"/>
                <a:gd name="T63" fmla="*/ 237 h 384"/>
                <a:gd name="T64" fmla="*/ 450 w 468"/>
                <a:gd name="T65" fmla="*/ 266 h 384"/>
                <a:gd name="T66" fmla="*/ 414 w 468"/>
                <a:gd name="T67" fmla="*/ 294 h 384"/>
                <a:gd name="T68" fmla="*/ 431 w 468"/>
                <a:gd name="T69" fmla="*/ 270 h 384"/>
                <a:gd name="T70" fmla="*/ 415 w 468"/>
                <a:gd name="T71" fmla="*/ 314 h 384"/>
                <a:gd name="T72" fmla="*/ 381 w 468"/>
                <a:gd name="T73" fmla="*/ 325 h 384"/>
                <a:gd name="T74" fmla="*/ 405 w 468"/>
                <a:gd name="T75" fmla="*/ 304 h 384"/>
                <a:gd name="T76" fmla="*/ 328 w 468"/>
                <a:gd name="T77" fmla="*/ 368 h 384"/>
                <a:gd name="T78" fmla="*/ 347 w 468"/>
                <a:gd name="T79" fmla="*/ 346 h 384"/>
                <a:gd name="T80" fmla="*/ 293 w 468"/>
                <a:gd name="T81" fmla="*/ 378 h 384"/>
                <a:gd name="T82" fmla="*/ 278 w 468"/>
                <a:gd name="T83" fmla="*/ 368 h 384"/>
                <a:gd name="T84" fmla="*/ 313 w 468"/>
                <a:gd name="T85" fmla="*/ 373 h 384"/>
                <a:gd name="T86" fmla="*/ 203 w 468"/>
                <a:gd name="T87" fmla="*/ 370 h 384"/>
                <a:gd name="T88" fmla="*/ 246 w 468"/>
                <a:gd name="T89" fmla="*/ 371 h 384"/>
                <a:gd name="T90" fmla="*/ 153 w 468"/>
                <a:gd name="T91" fmla="*/ 373 h 384"/>
                <a:gd name="T92" fmla="*/ 159 w 468"/>
                <a:gd name="T93" fmla="*/ 360 h 384"/>
                <a:gd name="T94" fmla="*/ 124 w 468"/>
                <a:gd name="T95" fmla="*/ 362 h 384"/>
                <a:gd name="T96" fmla="*/ 94 w 468"/>
                <a:gd name="T97" fmla="*/ 330 h 384"/>
                <a:gd name="T98" fmla="*/ 121 w 468"/>
                <a:gd name="T99" fmla="*/ 346 h 384"/>
                <a:gd name="T100" fmla="*/ 68 w 468"/>
                <a:gd name="T101" fmla="*/ 328 h 384"/>
                <a:gd name="T102" fmla="*/ 59 w 468"/>
                <a:gd name="T103" fmla="*/ 299 h 384"/>
                <a:gd name="T104" fmla="*/ 83 w 468"/>
                <a:gd name="T105" fmla="*/ 321 h 384"/>
                <a:gd name="T106" fmla="*/ 12 w 468"/>
                <a:gd name="T107" fmla="*/ 253 h 384"/>
                <a:gd name="T108" fmla="*/ 37 w 468"/>
                <a:gd name="T109" fmla="*/ 270 h 384"/>
                <a:gd name="T110" fmla="*/ 4 w 468"/>
                <a:gd name="T111" fmla="*/ 231 h 384"/>
                <a:gd name="T112" fmla="*/ 18 w 468"/>
                <a:gd name="T113" fmla="*/ 219 h 384"/>
                <a:gd name="T114" fmla="*/ 7 w 468"/>
                <a:gd name="T115" fmla="*/ 24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68" h="384">
                  <a:moveTo>
                    <a:pt x="0" y="202"/>
                  </a:moveTo>
                  <a:lnTo>
                    <a:pt x="0" y="192"/>
                  </a:lnTo>
                  <a:lnTo>
                    <a:pt x="0" y="182"/>
                  </a:lnTo>
                  <a:lnTo>
                    <a:pt x="1" y="172"/>
                  </a:lnTo>
                  <a:lnTo>
                    <a:pt x="2" y="163"/>
                  </a:lnTo>
                  <a:lnTo>
                    <a:pt x="2" y="162"/>
                  </a:lnTo>
                  <a:lnTo>
                    <a:pt x="18" y="164"/>
                  </a:lnTo>
                  <a:lnTo>
                    <a:pt x="18" y="165"/>
                  </a:lnTo>
                  <a:lnTo>
                    <a:pt x="18" y="164"/>
                  </a:lnTo>
                  <a:lnTo>
                    <a:pt x="17" y="174"/>
                  </a:lnTo>
                  <a:lnTo>
                    <a:pt x="17" y="173"/>
                  </a:lnTo>
                  <a:lnTo>
                    <a:pt x="16" y="183"/>
                  </a:lnTo>
                  <a:lnTo>
                    <a:pt x="16" y="182"/>
                  </a:lnTo>
                  <a:lnTo>
                    <a:pt x="15" y="192"/>
                  </a:lnTo>
                  <a:lnTo>
                    <a:pt x="15" y="192"/>
                  </a:lnTo>
                  <a:lnTo>
                    <a:pt x="16" y="201"/>
                  </a:lnTo>
                  <a:lnTo>
                    <a:pt x="0" y="202"/>
                  </a:lnTo>
                  <a:close/>
                  <a:moveTo>
                    <a:pt x="6" y="149"/>
                  </a:moveTo>
                  <a:lnTo>
                    <a:pt x="7" y="144"/>
                  </a:lnTo>
                  <a:lnTo>
                    <a:pt x="10" y="135"/>
                  </a:lnTo>
                  <a:lnTo>
                    <a:pt x="14" y="126"/>
                  </a:lnTo>
                  <a:lnTo>
                    <a:pt x="18" y="117"/>
                  </a:lnTo>
                  <a:lnTo>
                    <a:pt x="21" y="112"/>
                  </a:lnTo>
                  <a:lnTo>
                    <a:pt x="35" y="117"/>
                  </a:lnTo>
                  <a:lnTo>
                    <a:pt x="32" y="122"/>
                  </a:lnTo>
                  <a:lnTo>
                    <a:pt x="33" y="122"/>
                  </a:lnTo>
                  <a:lnTo>
                    <a:pt x="29" y="130"/>
                  </a:lnTo>
                  <a:lnTo>
                    <a:pt x="29" y="130"/>
                  </a:lnTo>
                  <a:lnTo>
                    <a:pt x="25" y="139"/>
                  </a:lnTo>
                  <a:lnTo>
                    <a:pt x="25" y="138"/>
                  </a:lnTo>
                  <a:lnTo>
                    <a:pt x="22" y="147"/>
                  </a:lnTo>
                  <a:lnTo>
                    <a:pt x="22" y="147"/>
                  </a:lnTo>
                  <a:lnTo>
                    <a:pt x="21" y="152"/>
                  </a:lnTo>
                  <a:lnTo>
                    <a:pt x="6" y="149"/>
                  </a:lnTo>
                  <a:close/>
                  <a:moveTo>
                    <a:pt x="28" y="100"/>
                  </a:moveTo>
                  <a:lnTo>
                    <a:pt x="34" y="92"/>
                  </a:lnTo>
                  <a:lnTo>
                    <a:pt x="40" y="84"/>
                  </a:lnTo>
                  <a:lnTo>
                    <a:pt x="46" y="77"/>
                  </a:lnTo>
                  <a:lnTo>
                    <a:pt x="53" y="70"/>
                  </a:lnTo>
                  <a:lnTo>
                    <a:pt x="56" y="67"/>
                  </a:lnTo>
                  <a:lnTo>
                    <a:pt x="68" y="76"/>
                  </a:lnTo>
                  <a:lnTo>
                    <a:pt x="65" y="78"/>
                  </a:lnTo>
                  <a:lnTo>
                    <a:pt x="65" y="78"/>
                  </a:lnTo>
                  <a:lnTo>
                    <a:pt x="59" y="85"/>
                  </a:lnTo>
                  <a:lnTo>
                    <a:pt x="59" y="84"/>
                  </a:lnTo>
                  <a:lnTo>
                    <a:pt x="53" y="92"/>
                  </a:lnTo>
                  <a:lnTo>
                    <a:pt x="53" y="91"/>
                  </a:lnTo>
                  <a:lnTo>
                    <a:pt x="47" y="99"/>
                  </a:lnTo>
                  <a:lnTo>
                    <a:pt x="47" y="99"/>
                  </a:lnTo>
                  <a:lnTo>
                    <a:pt x="42" y="106"/>
                  </a:lnTo>
                  <a:lnTo>
                    <a:pt x="28" y="100"/>
                  </a:lnTo>
                  <a:close/>
                  <a:moveTo>
                    <a:pt x="66" y="58"/>
                  </a:moveTo>
                  <a:lnTo>
                    <a:pt x="68" y="56"/>
                  </a:lnTo>
                  <a:lnTo>
                    <a:pt x="76" y="50"/>
                  </a:lnTo>
                  <a:lnTo>
                    <a:pt x="85" y="44"/>
                  </a:lnTo>
                  <a:lnTo>
                    <a:pt x="94" y="38"/>
                  </a:lnTo>
                  <a:lnTo>
                    <a:pt x="103" y="32"/>
                  </a:lnTo>
                  <a:lnTo>
                    <a:pt x="104" y="32"/>
                  </a:lnTo>
                  <a:lnTo>
                    <a:pt x="113" y="43"/>
                  </a:lnTo>
                  <a:lnTo>
                    <a:pt x="112" y="43"/>
                  </a:lnTo>
                  <a:lnTo>
                    <a:pt x="112" y="43"/>
                  </a:lnTo>
                  <a:lnTo>
                    <a:pt x="103" y="48"/>
                  </a:lnTo>
                  <a:lnTo>
                    <a:pt x="104" y="48"/>
                  </a:lnTo>
                  <a:lnTo>
                    <a:pt x="95" y="53"/>
                  </a:lnTo>
                  <a:lnTo>
                    <a:pt x="95" y="53"/>
                  </a:lnTo>
                  <a:lnTo>
                    <a:pt x="87" y="59"/>
                  </a:lnTo>
                  <a:lnTo>
                    <a:pt x="87" y="59"/>
                  </a:lnTo>
                  <a:lnTo>
                    <a:pt x="79" y="65"/>
                  </a:lnTo>
                  <a:lnTo>
                    <a:pt x="80" y="65"/>
                  </a:lnTo>
                  <a:lnTo>
                    <a:pt x="78" y="66"/>
                  </a:lnTo>
                  <a:lnTo>
                    <a:pt x="66" y="58"/>
                  </a:lnTo>
                  <a:close/>
                  <a:moveTo>
                    <a:pt x="118" y="25"/>
                  </a:moveTo>
                  <a:lnTo>
                    <a:pt x="122" y="23"/>
                  </a:lnTo>
                  <a:lnTo>
                    <a:pt x="133" y="19"/>
                  </a:lnTo>
                  <a:lnTo>
                    <a:pt x="143" y="15"/>
                  </a:lnTo>
                  <a:lnTo>
                    <a:pt x="153" y="11"/>
                  </a:lnTo>
                  <a:lnTo>
                    <a:pt x="162" y="9"/>
                  </a:lnTo>
                  <a:lnTo>
                    <a:pt x="167" y="21"/>
                  </a:lnTo>
                  <a:lnTo>
                    <a:pt x="159" y="23"/>
                  </a:lnTo>
                  <a:lnTo>
                    <a:pt x="159" y="23"/>
                  </a:lnTo>
                  <a:lnTo>
                    <a:pt x="149" y="27"/>
                  </a:lnTo>
                  <a:lnTo>
                    <a:pt x="149" y="26"/>
                  </a:lnTo>
                  <a:lnTo>
                    <a:pt x="139" y="30"/>
                  </a:lnTo>
                  <a:lnTo>
                    <a:pt x="140" y="30"/>
                  </a:lnTo>
                  <a:lnTo>
                    <a:pt x="130" y="34"/>
                  </a:lnTo>
                  <a:lnTo>
                    <a:pt x="130" y="34"/>
                  </a:lnTo>
                  <a:lnTo>
                    <a:pt x="125" y="36"/>
                  </a:lnTo>
                  <a:lnTo>
                    <a:pt x="118" y="25"/>
                  </a:lnTo>
                  <a:close/>
                  <a:moveTo>
                    <a:pt x="178" y="5"/>
                  </a:moveTo>
                  <a:lnTo>
                    <a:pt x="187" y="4"/>
                  </a:lnTo>
                  <a:lnTo>
                    <a:pt x="198" y="2"/>
                  </a:lnTo>
                  <a:lnTo>
                    <a:pt x="210" y="1"/>
                  </a:lnTo>
                  <a:lnTo>
                    <a:pt x="222" y="0"/>
                  </a:lnTo>
                  <a:lnTo>
                    <a:pt x="226" y="0"/>
                  </a:lnTo>
                  <a:lnTo>
                    <a:pt x="227" y="12"/>
                  </a:lnTo>
                  <a:lnTo>
                    <a:pt x="223" y="13"/>
                  </a:lnTo>
                  <a:lnTo>
                    <a:pt x="223" y="13"/>
                  </a:lnTo>
                  <a:lnTo>
                    <a:pt x="212" y="13"/>
                  </a:lnTo>
                  <a:lnTo>
                    <a:pt x="212" y="13"/>
                  </a:lnTo>
                  <a:lnTo>
                    <a:pt x="201" y="14"/>
                  </a:lnTo>
                  <a:lnTo>
                    <a:pt x="201" y="14"/>
                  </a:lnTo>
                  <a:lnTo>
                    <a:pt x="190" y="16"/>
                  </a:lnTo>
                  <a:lnTo>
                    <a:pt x="190" y="16"/>
                  </a:lnTo>
                  <a:lnTo>
                    <a:pt x="182" y="18"/>
                  </a:lnTo>
                  <a:lnTo>
                    <a:pt x="178" y="5"/>
                  </a:lnTo>
                  <a:close/>
                  <a:moveTo>
                    <a:pt x="242" y="0"/>
                  </a:moveTo>
                  <a:lnTo>
                    <a:pt x="246" y="0"/>
                  </a:lnTo>
                  <a:lnTo>
                    <a:pt x="258" y="1"/>
                  </a:lnTo>
                  <a:lnTo>
                    <a:pt x="270" y="2"/>
                  </a:lnTo>
                  <a:lnTo>
                    <a:pt x="281" y="4"/>
                  </a:lnTo>
                  <a:lnTo>
                    <a:pt x="291" y="5"/>
                  </a:lnTo>
                  <a:lnTo>
                    <a:pt x="287" y="18"/>
                  </a:lnTo>
                  <a:lnTo>
                    <a:pt x="278" y="16"/>
                  </a:lnTo>
                  <a:lnTo>
                    <a:pt x="278" y="16"/>
                  </a:lnTo>
                  <a:lnTo>
                    <a:pt x="267" y="14"/>
                  </a:lnTo>
                  <a:lnTo>
                    <a:pt x="268" y="14"/>
                  </a:lnTo>
                  <a:lnTo>
                    <a:pt x="256" y="13"/>
                  </a:lnTo>
                  <a:lnTo>
                    <a:pt x="257" y="13"/>
                  </a:lnTo>
                  <a:lnTo>
                    <a:pt x="245" y="13"/>
                  </a:lnTo>
                  <a:lnTo>
                    <a:pt x="246" y="13"/>
                  </a:lnTo>
                  <a:lnTo>
                    <a:pt x="242" y="12"/>
                  </a:lnTo>
                  <a:lnTo>
                    <a:pt x="242" y="0"/>
                  </a:lnTo>
                  <a:close/>
                  <a:moveTo>
                    <a:pt x="306" y="9"/>
                  </a:moveTo>
                  <a:lnTo>
                    <a:pt x="315" y="11"/>
                  </a:lnTo>
                  <a:lnTo>
                    <a:pt x="325" y="15"/>
                  </a:lnTo>
                  <a:lnTo>
                    <a:pt x="336" y="19"/>
                  </a:lnTo>
                  <a:lnTo>
                    <a:pt x="346" y="23"/>
                  </a:lnTo>
                  <a:lnTo>
                    <a:pt x="351" y="25"/>
                  </a:lnTo>
                  <a:lnTo>
                    <a:pt x="343" y="36"/>
                  </a:lnTo>
                  <a:lnTo>
                    <a:pt x="338" y="34"/>
                  </a:lnTo>
                  <a:lnTo>
                    <a:pt x="338" y="34"/>
                  </a:lnTo>
                  <a:lnTo>
                    <a:pt x="329" y="30"/>
                  </a:lnTo>
                  <a:lnTo>
                    <a:pt x="329" y="30"/>
                  </a:lnTo>
                  <a:lnTo>
                    <a:pt x="319" y="26"/>
                  </a:lnTo>
                  <a:lnTo>
                    <a:pt x="319" y="27"/>
                  </a:lnTo>
                  <a:lnTo>
                    <a:pt x="309" y="23"/>
                  </a:lnTo>
                  <a:lnTo>
                    <a:pt x="310" y="23"/>
                  </a:lnTo>
                  <a:lnTo>
                    <a:pt x="301" y="21"/>
                  </a:lnTo>
                  <a:lnTo>
                    <a:pt x="306" y="9"/>
                  </a:lnTo>
                  <a:close/>
                  <a:moveTo>
                    <a:pt x="364" y="32"/>
                  </a:moveTo>
                  <a:lnTo>
                    <a:pt x="365" y="32"/>
                  </a:lnTo>
                  <a:lnTo>
                    <a:pt x="374" y="38"/>
                  </a:lnTo>
                  <a:lnTo>
                    <a:pt x="383" y="44"/>
                  </a:lnTo>
                  <a:lnTo>
                    <a:pt x="392" y="50"/>
                  </a:lnTo>
                  <a:lnTo>
                    <a:pt x="400" y="56"/>
                  </a:lnTo>
                  <a:lnTo>
                    <a:pt x="402" y="58"/>
                  </a:lnTo>
                  <a:lnTo>
                    <a:pt x="391" y="67"/>
                  </a:lnTo>
                  <a:lnTo>
                    <a:pt x="388" y="65"/>
                  </a:lnTo>
                  <a:lnTo>
                    <a:pt x="389" y="65"/>
                  </a:lnTo>
                  <a:lnTo>
                    <a:pt x="381" y="59"/>
                  </a:lnTo>
                  <a:lnTo>
                    <a:pt x="381" y="59"/>
                  </a:lnTo>
                  <a:lnTo>
                    <a:pt x="373" y="53"/>
                  </a:lnTo>
                  <a:lnTo>
                    <a:pt x="373" y="53"/>
                  </a:lnTo>
                  <a:lnTo>
                    <a:pt x="365" y="48"/>
                  </a:lnTo>
                  <a:lnTo>
                    <a:pt x="365" y="48"/>
                  </a:lnTo>
                  <a:lnTo>
                    <a:pt x="356" y="43"/>
                  </a:lnTo>
                  <a:lnTo>
                    <a:pt x="357" y="43"/>
                  </a:lnTo>
                  <a:lnTo>
                    <a:pt x="356" y="43"/>
                  </a:lnTo>
                  <a:lnTo>
                    <a:pt x="364" y="32"/>
                  </a:lnTo>
                  <a:close/>
                  <a:moveTo>
                    <a:pt x="413" y="67"/>
                  </a:moveTo>
                  <a:lnTo>
                    <a:pt x="415" y="70"/>
                  </a:lnTo>
                  <a:lnTo>
                    <a:pt x="422" y="77"/>
                  </a:lnTo>
                  <a:lnTo>
                    <a:pt x="428" y="84"/>
                  </a:lnTo>
                  <a:lnTo>
                    <a:pt x="435" y="92"/>
                  </a:lnTo>
                  <a:lnTo>
                    <a:pt x="440" y="100"/>
                  </a:lnTo>
                  <a:lnTo>
                    <a:pt x="440" y="100"/>
                  </a:lnTo>
                  <a:lnTo>
                    <a:pt x="426" y="106"/>
                  </a:lnTo>
                  <a:lnTo>
                    <a:pt x="426" y="106"/>
                  </a:lnTo>
                  <a:lnTo>
                    <a:pt x="426" y="106"/>
                  </a:lnTo>
                  <a:lnTo>
                    <a:pt x="421" y="99"/>
                  </a:lnTo>
                  <a:lnTo>
                    <a:pt x="421" y="99"/>
                  </a:lnTo>
                  <a:lnTo>
                    <a:pt x="415" y="91"/>
                  </a:lnTo>
                  <a:lnTo>
                    <a:pt x="416" y="92"/>
                  </a:lnTo>
                  <a:lnTo>
                    <a:pt x="409" y="84"/>
                  </a:lnTo>
                  <a:lnTo>
                    <a:pt x="409" y="85"/>
                  </a:lnTo>
                  <a:lnTo>
                    <a:pt x="403" y="78"/>
                  </a:lnTo>
                  <a:lnTo>
                    <a:pt x="403" y="78"/>
                  </a:lnTo>
                  <a:lnTo>
                    <a:pt x="401" y="76"/>
                  </a:lnTo>
                  <a:lnTo>
                    <a:pt x="413" y="67"/>
                  </a:lnTo>
                  <a:close/>
                  <a:moveTo>
                    <a:pt x="447" y="112"/>
                  </a:moveTo>
                  <a:lnTo>
                    <a:pt x="450" y="117"/>
                  </a:lnTo>
                  <a:lnTo>
                    <a:pt x="454" y="126"/>
                  </a:lnTo>
                  <a:lnTo>
                    <a:pt x="458" y="135"/>
                  </a:lnTo>
                  <a:lnTo>
                    <a:pt x="461" y="144"/>
                  </a:lnTo>
                  <a:lnTo>
                    <a:pt x="463" y="150"/>
                  </a:lnTo>
                  <a:lnTo>
                    <a:pt x="447" y="153"/>
                  </a:lnTo>
                  <a:lnTo>
                    <a:pt x="446" y="147"/>
                  </a:lnTo>
                  <a:lnTo>
                    <a:pt x="446" y="147"/>
                  </a:lnTo>
                  <a:lnTo>
                    <a:pt x="443" y="138"/>
                  </a:lnTo>
                  <a:lnTo>
                    <a:pt x="443" y="139"/>
                  </a:lnTo>
                  <a:lnTo>
                    <a:pt x="439" y="130"/>
                  </a:lnTo>
                  <a:lnTo>
                    <a:pt x="440" y="130"/>
                  </a:lnTo>
                  <a:lnTo>
                    <a:pt x="435" y="122"/>
                  </a:lnTo>
                  <a:lnTo>
                    <a:pt x="436" y="122"/>
                  </a:lnTo>
                  <a:lnTo>
                    <a:pt x="433" y="117"/>
                  </a:lnTo>
                  <a:lnTo>
                    <a:pt x="447" y="112"/>
                  </a:lnTo>
                  <a:close/>
                  <a:moveTo>
                    <a:pt x="466" y="163"/>
                  </a:moveTo>
                  <a:lnTo>
                    <a:pt x="467" y="172"/>
                  </a:lnTo>
                  <a:lnTo>
                    <a:pt x="468" y="182"/>
                  </a:lnTo>
                  <a:lnTo>
                    <a:pt x="468" y="192"/>
                  </a:lnTo>
                  <a:lnTo>
                    <a:pt x="468" y="202"/>
                  </a:lnTo>
                  <a:lnTo>
                    <a:pt x="468" y="202"/>
                  </a:lnTo>
                  <a:lnTo>
                    <a:pt x="452" y="201"/>
                  </a:lnTo>
                  <a:lnTo>
                    <a:pt x="452" y="201"/>
                  </a:lnTo>
                  <a:lnTo>
                    <a:pt x="452" y="201"/>
                  </a:lnTo>
                  <a:lnTo>
                    <a:pt x="453" y="192"/>
                  </a:lnTo>
                  <a:lnTo>
                    <a:pt x="453" y="192"/>
                  </a:lnTo>
                  <a:lnTo>
                    <a:pt x="452" y="182"/>
                  </a:lnTo>
                  <a:lnTo>
                    <a:pt x="452" y="183"/>
                  </a:lnTo>
                  <a:lnTo>
                    <a:pt x="452" y="173"/>
                  </a:lnTo>
                  <a:lnTo>
                    <a:pt x="452" y="174"/>
                  </a:lnTo>
                  <a:lnTo>
                    <a:pt x="450" y="164"/>
                  </a:lnTo>
                  <a:lnTo>
                    <a:pt x="466" y="163"/>
                  </a:lnTo>
                  <a:close/>
                  <a:moveTo>
                    <a:pt x="467" y="215"/>
                  </a:moveTo>
                  <a:lnTo>
                    <a:pt x="466" y="221"/>
                  </a:lnTo>
                  <a:lnTo>
                    <a:pt x="464" y="231"/>
                  </a:lnTo>
                  <a:lnTo>
                    <a:pt x="461" y="240"/>
                  </a:lnTo>
                  <a:lnTo>
                    <a:pt x="458" y="249"/>
                  </a:lnTo>
                  <a:lnTo>
                    <a:pt x="456" y="254"/>
                  </a:lnTo>
                  <a:lnTo>
                    <a:pt x="441" y="250"/>
                  </a:lnTo>
                  <a:lnTo>
                    <a:pt x="443" y="245"/>
                  </a:lnTo>
                  <a:lnTo>
                    <a:pt x="443" y="245"/>
                  </a:lnTo>
                  <a:lnTo>
                    <a:pt x="446" y="237"/>
                  </a:lnTo>
                  <a:lnTo>
                    <a:pt x="446" y="237"/>
                  </a:lnTo>
                  <a:lnTo>
                    <a:pt x="448" y="228"/>
                  </a:lnTo>
                  <a:lnTo>
                    <a:pt x="448" y="228"/>
                  </a:lnTo>
                  <a:lnTo>
                    <a:pt x="450" y="219"/>
                  </a:lnTo>
                  <a:lnTo>
                    <a:pt x="450" y="219"/>
                  </a:lnTo>
                  <a:lnTo>
                    <a:pt x="451" y="214"/>
                  </a:lnTo>
                  <a:lnTo>
                    <a:pt x="467" y="215"/>
                  </a:lnTo>
                  <a:close/>
                  <a:moveTo>
                    <a:pt x="450" y="266"/>
                  </a:moveTo>
                  <a:lnTo>
                    <a:pt x="450" y="267"/>
                  </a:lnTo>
                  <a:lnTo>
                    <a:pt x="445" y="275"/>
                  </a:lnTo>
                  <a:lnTo>
                    <a:pt x="440" y="284"/>
                  </a:lnTo>
                  <a:lnTo>
                    <a:pt x="435" y="292"/>
                  </a:lnTo>
                  <a:lnTo>
                    <a:pt x="428" y="299"/>
                  </a:lnTo>
                  <a:lnTo>
                    <a:pt x="427" y="301"/>
                  </a:lnTo>
                  <a:lnTo>
                    <a:pt x="414" y="294"/>
                  </a:lnTo>
                  <a:lnTo>
                    <a:pt x="416" y="292"/>
                  </a:lnTo>
                  <a:lnTo>
                    <a:pt x="415" y="293"/>
                  </a:lnTo>
                  <a:lnTo>
                    <a:pt x="421" y="285"/>
                  </a:lnTo>
                  <a:lnTo>
                    <a:pt x="421" y="285"/>
                  </a:lnTo>
                  <a:lnTo>
                    <a:pt x="426" y="277"/>
                  </a:lnTo>
                  <a:lnTo>
                    <a:pt x="426" y="278"/>
                  </a:lnTo>
                  <a:lnTo>
                    <a:pt x="431" y="270"/>
                  </a:lnTo>
                  <a:lnTo>
                    <a:pt x="431" y="270"/>
                  </a:lnTo>
                  <a:lnTo>
                    <a:pt x="436" y="262"/>
                  </a:lnTo>
                  <a:lnTo>
                    <a:pt x="435" y="262"/>
                  </a:lnTo>
                  <a:lnTo>
                    <a:pt x="436" y="262"/>
                  </a:lnTo>
                  <a:lnTo>
                    <a:pt x="450" y="266"/>
                  </a:lnTo>
                  <a:close/>
                  <a:moveTo>
                    <a:pt x="417" y="312"/>
                  </a:moveTo>
                  <a:lnTo>
                    <a:pt x="415" y="314"/>
                  </a:lnTo>
                  <a:lnTo>
                    <a:pt x="408" y="321"/>
                  </a:lnTo>
                  <a:lnTo>
                    <a:pt x="400" y="328"/>
                  </a:lnTo>
                  <a:lnTo>
                    <a:pt x="392" y="334"/>
                  </a:lnTo>
                  <a:lnTo>
                    <a:pt x="384" y="340"/>
                  </a:lnTo>
                  <a:lnTo>
                    <a:pt x="373" y="331"/>
                  </a:lnTo>
                  <a:lnTo>
                    <a:pt x="381" y="325"/>
                  </a:lnTo>
                  <a:lnTo>
                    <a:pt x="381" y="325"/>
                  </a:lnTo>
                  <a:lnTo>
                    <a:pt x="389" y="319"/>
                  </a:lnTo>
                  <a:lnTo>
                    <a:pt x="388" y="319"/>
                  </a:lnTo>
                  <a:lnTo>
                    <a:pt x="396" y="313"/>
                  </a:lnTo>
                  <a:lnTo>
                    <a:pt x="396" y="313"/>
                  </a:lnTo>
                  <a:lnTo>
                    <a:pt x="403" y="306"/>
                  </a:lnTo>
                  <a:lnTo>
                    <a:pt x="403" y="306"/>
                  </a:lnTo>
                  <a:lnTo>
                    <a:pt x="405" y="304"/>
                  </a:lnTo>
                  <a:lnTo>
                    <a:pt x="417" y="312"/>
                  </a:lnTo>
                  <a:close/>
                  <a:moveTo>
                    <a:pt x="371" y="348"/>
                  </a:moveTo>
                  <a:lnTo>
                    <a:pt x="365" y="351"/>
                  </a:lnTo>
                  <a:lnTo>
                    <a:pt x="356" y="356"/>
                  </a:lnTo>
                  <a:lnTo>
                    <a:pt x="346" y="361"/>
                  </a:lnTo>
                  <a:lnTo>
                    <a:pt x="336" y="365"/>
                  </a:lnTo>
                  <a:lnTo>
                    <a:pt x="328" y="368"/>
                  </a:lnTo>
                  <a:lnTo>
                    <a:pt x="322" y="356"/>
                  </a:lnTo>
                  <a:lnTo>
                    <a:pt x="329" y="354"/>
                  </a:lnTo>
                  <a:lnTo>
                    <a:pt x="329" y="354"/>
                  </a:lnTo>
                  <a:lnTo>
                    <a:pt x="338" y="350"/>
                  </a:lnTo>
                  <a:lnTo>
                    <a:pt x="338" y="350"/>
                  </a:lnTo>
                  <a:lnTo>
                    <a:pt x="348" y="346"/>
                  </a:lnTo>
                  <a:lnTo>
                    <a:pt x="347" y="346"/>
                  </a:lnTo>
                  <a:lnTo>
                    <a:pt x="357" y="341"/>
                  </a:lnTo>
                  <a:lnTo>
                    <a:pt x="356" y="341"/>
                  </a:lnTo>
                  <a:lnTo>
                    <a:pt x="361" y="338"/>
                  </a:lnTo>
                  <a:lnTo>
                    <a:pt x="371" y="348"/>
                  </a:lnTo>
                  <a:close/>
                  <a:moveTo>
                    <a:pt x="313" y="373"/>
                  </a:moveTo>
                  <a:lnTo>
                    <a:pt x="304" y="376"/>
                  </a:lnTo>
                  <a:lnTo>
                    <a:pt x="293" y="378"/>
                  </a:lnTo>
                  <a:lnTo>
                    <a:pt x="281" y="380"/>
                  </a:lnTo>
                  <a:lnTo>
                    <a:pt x="270" y="382"/>
                  </a:lnTo>
                  <a:lnTo>
                    <a:pt x="266" y="382"/>
                  </a:lnTo>
                  <a:lnTo>
                    <a:pt x="264" y="370"/>
                  </a:lnTo>
                  <a:lnTo>
                    <a:pt x="268" y="369"/>
                  </a:lnTo>
                  <a:lnTo>
                    <a:pt x="267" y="369"/>
                  </a:lnTo>
                  <a:lnTo>
                    <a:pt x="278" y="368"/>
                  </a:lnTo>
                  <a:lnTo>
                    <a:pt x="278" y="368"/>
                  </a:lnTo>
                  <a:lnTo>
                    <a:pt x="289" y="366"/>
                  </a:lnTo>
                  <a:lnTo>
                    <a:pt x="288" y="366"/>
                  </a:lnTo>
                  <a:lnTo>
                    <a:pt x="299" y="363"/>
                  </a:lnTo>
                  <a:lnTo>
                    <a:pt x="299" y="363"/>
                  </a:lnTo>
                  <a:lnTo>
                    <a:pt x="308" y="361"/>
                  </a:lnTo>
                  <a:lnTo>
                    <a:pt x="313" y="373"/>
                  </a:lnTo>
                  <a:close/>
                  <a:moveTo>
                    <a:pt x="250" y="384"/>
                  </a:moveTo>
                  <a:lnTo>
                    <a:pt x="246" y="384"/>
                  </a:lnTo>
                  <a:lnTo>
                    <a:pt x="234" y="384"/>
                  </a:lnTo>
                  <a:lnTo>
                    <a:pt x="222" y="384"/>
                  </a:lnTo>
                  <a:lnTo>
                    <a:pt x="210" y="383"/>
                  </a:lnTo>
                  <a:lnTo>
                    <a:pt x="201" y="382"/>
                  </a:lnTo>
                  <a:lnTo>
                    <a:pt x="203" y="370"/>
                  </a:lnTo>
                  <a:lnTo>
                    <a:pt x="212" y="371"/>
                  </a:lnTo>
                  <a:lnTo>
                    <a:pt x="212" y="371"/>
                  </a:lnTo>
                  <a:lnTo>
                    <a:pt x="223" y="371"/>
                  </a:lnTo>
                  <a:lnTo>
                    <a:pt x="223" y="371"/>
                  </a:lnTo>
                  <a:lnTo>
                    <a:pt x="234" y="371"/>
                  </a:lnTo>
                  <a:lnTo>
                    <a:pt x="234" y="371"/>
                  </a:lnTo>
                  <a:lnTo>
                    <a:pt x="246" y="371"/>
                  </a:lnTo>
                  <a:lnTo>
                    <a:pt x="245" y="371"/>
                  </a:lnTo>
                  <a:lnTo>
                    <a:pt x="248" y="371"/>
                  </a:lnTo>
                  <a:lnTo>
                    <a:pt x="250" y="384"/>
                  </a:lnTo>
                  <a:close/>
                  <a:moveTo>
                    <a:pt x="185" y="380"/>
                  </a:moveTo>
                  <a:lnTo>
                    <a:pt x="176" y="378"/>
                  </a:lnTo>
                  <a:lnTo>
                    <a:pt x="164" y="376"/>
                  </a:lnTo>
                  <a:lnTo>
                    <a:pt x="153" y="373"/>
                  </a:lnTo>
                  <a:lnTo>
                    <a:pt x="143" y="369"/>
                  </a:lnTo>
                  <a:lnTo>
                    <a:pt x="139" y="368"/>
                  </a:lnTo>
                  <a:lnTo>
                    <a:pt x="145" y="356"/>
                  </a:lnTo>
                  <a:lnTo>
                    <a:pt x="149" y="357"/>
                  </a:lnTo>
                  <a:lnTo>
                    <a:pt x="149" y="357"/>
                  </a:lnTo>
                  <a:lnTo>
                    <a:pt x="159" y="361"/>
                  </a:lnTo>
                  <a:lnTo>
                    <a:pt x="159" y="360"/>
                  </a:lnTo>
                  <a:lnTo>
                    <a:pt x="169" y="363"/>
                  </a:lnTo>
                  <a:lnTo>
                    <a:pt x="169" y="363"/>
                  </a:lnTo>
                  <a:lnTo>
                    <a:pt x="180" y="366"/>
                  </a:lnTo>
                  <a:lnTo>
                    <a:pt x="179" y="366"/>
                  </a:lnTo>
                  <a:lnTo>
                    <a:pt x="188" y="368"/>
                  </a:lnTo>
                  <a:lnTo>
                    <a:pt x="185" y="380"/>
                  </a:lnTo>
                  <a:close/>
                  <a:moveTo>
                    <a:pt x="124" y="362"/>
                  </a:moveTo>
                  <a:lnTo>
                    <a:pt x="122" y="361"/>
                  </a:lnTo>
                  <a:lnTo>
                    <a:pt x="112" y="356"/>
                  </a:lnTo>
                  <a:lnTo>
                    <a:pt x="103" y="351"/>
                  </a:lnTo>
                  <a:lnTo>
                    <a:pt x="94" y="346"/>
                  </a:lnTo>
                  <a:lnTo>
                    <a:pt x="85" y="340"/>
                  </a:lnTo>
                  <a:lnTo>
                    <a:pt x="84" y="339"/>
                  </a:lnTo>
                  <a:lnTo>
                    <a:pt x="94" y="330"/>
                  </a:lnTo>
                  <a:lnTo>
                    <a:pt x="95" y="331"/>
                  </a:lnTo>
                  <a:lnTo>
                    <a:pt x="95" y="330"/>
                  </a:lnTo>
                  <a:lnTo>
                    <a:pt x="104" y="336"/>
                  </a:lnTo>
                  <a:lnTo>
                    <a:pt x="103" y="336"/>
                  </a:lnTo>
                  <a:lnTo>
                    <a:pt x="112" y="341"/>
                  </a:lnTo>
                  <a:lnTo>
                    <a:pt x="112" y="341"/>
                  </a:lnTo>
                  <a:lnTo>
                    <a:pt x="121" y="346"/>
                  </a:lnTo>
                  <a:lnTo>
                    <a:pt x="120" y="346"/>
                  </a:lnTo>
                  <a:lnTo>
                    <a:pt x="130" y="350"/>
                  </a:lnTo>
                  <a:lnTo>
                    <a:pt x="130" y="350"/>
                  </a:lnTo>
                  <a:lnTo>
                    <a:pt x="131" y="350"/>
                  </a:lnTo>
                  <a:lnTo>
                    <a:pt x="124" y="362"/>
                  </a:lnTo>
                  <a:close/>
                  <a:moveTo>
                    <a:pt x="72" y="331"/>
                  </a:moveTo>
                  <a:lnTo>
                    <a:pt x="68" y="328"/>
                  </a:lnTo>
                  <a:lnTo>
                    <a:pt x="60" y="321"/>
                  </a:lnTo>
                  <a:lnTo>
                    <a:pt x="53" y="314"/>
                  </a:lnTo>
                  <a:lnTo>
                    <a:pt x="46" y="307"/>
                  </a:lnTo>
                  <a:lnTo>
                    <a:pt x="40" y="300"/>
                  </a:lnTo>
                  <a:lnTo>
                    <a:pt x="53" y="293"/>
                  </a:lnTo>
                  <a:lnTo>
                    <a:pt x="59" y="299"/>
                  </a:lnTo>
                  <a:lnTo>
                    <a:pt x="59" y="299"/>
                  </a:lnTo>
                  <a:lnTo>
                    <a:pt x="65" y="306"/>
                  </a:lnTo>
                  <a:lnTo>
                    <a:pt x="65" y="306"/>
                  </a:lnTo>
                  <a:lnTo>
                    <a:pt x="72" y="313"/>
                  </a:lnTo>
                  <a:lnTo>
                    <a:pt x="72" y="313"/>
                  </a:lnTo>
                  <a:lnTo>
                    <a:pt x="80" y="319"/>
                  </a:lnTo>
                  <a:lnTo>
                    <a:pt x="79" y="319"/>
                  </a:lnTo>
                  <a:lnTo>
                    <a:pt x="83" y="321"/>
                  </a:lnTo>
                  <a:lnTo>
                    <a:pt x="72" y="331"/>
                  </a:lnTo>
                  <a:close/>
                  <a:moveTo>
                    <a:pt x="32" y="289"/>
                  </a:moveTo>
                  <a:lnTo>
                    <a:pt x="28" y="284"/>
                  </a:lnTo>
                  <a:lnTo>
                    <a:pt x="23" y="275"/>
                  </a:lnTo>
                  <a:lnTo>
                    <a:pt x="18" y="267"/>
                  </a:lnTo>
                  <a:lnTo>
                    <a:pt x="14" y="258"/>
                  </a:lnTo>
                  <a:lnTo>
                    <a:pt x="12" y="253"/>
                  </a:lnTo>
                  <a:lnTo>
                    <a:pt x="27" y="249"/>
                  </a:lnTo>
                  <a:lnTo>
                    <a:pt x="29" y="254"/>
                  </a:lnTo>
                  <a:lnTo>
                    <a:pt x="29" y="254"/>
                  </a:lnTo>
                  <a:lnTo>
                    <a:pt x="33" y="262"/>
                  </a:lnTo>
                  <a:lnTo>
                    <a:pt x="32" y="262"/>
                  </a:lnTo>
                  <a:lnTo>
                    <a:pt x="37" y="270"/>
                  </a:lnTo>
                  <a:lnTo>
                    <a:pt x="37" y="270"/>
                  </a:lnTo>
                  <a:lnTo>
                    <a:pt x="42" y="278"/>
                  </a:lnTo>
                  <a:lnTo>
                    <a:pt x="42" y="277"/>
                  </a:lnTo>
                  <a:lnTo>
                    <a:pt x="45" y="283"/>
                  </a:lnTo>
                  <a:lnTo>
                    <a:pt x="32" y="289"/>
                  </a:lnTo>
                  <a:close/>
                  <a:moveTo>
                    <a:pt x="7" y="240"/>
                  </a:moveTo>
                  <a:lnTo>
                    <a:pt x="7" y="240"/>
                  </a:lnTo>
                  <a:lnTo>
                    <a:pt x="4" y="231"/>
                  </a:lnTo>
                  <a:lnTo>
                    <a:pt x="2" y="221"/>
                  </a:lnTo>
                  <a:lnTo>
                    <a:pt x="1" y="212"/>
                  </a:lnTo>
                  <a:lnTo>
                    <a:pt x="0" y="202"/>
                  </a:lnTo>
                  <a:lnTo>
                    <a:pt x="16" y="201"/>
                  </a:lnTo>
                  <a:lnTo>
                    <a:pt x="17" y="211"/>
                  </a:lnTo>
                  <a:lnTo>
                    <a:pt x="17" y="210"/>
                  </a:lnTo>
                  <a:lnTo>
                    <a:pt x="18" y="219"/>
                  </a:lnTo>
                  <a:lnTo>
                    <a:pt x="18" y="219"/>
                  </a:lnTo>
                  <a:lnTo>
                    <a:pt x="20" y="228"/>
                  </a:lnTo>
                  <a:lnTo>
                    <a:pt x="20" y="228"/>
                  </a:lnTo>
                  <a:lnTo>
                    <a:pt x="22" y="237"/>
                  </a:lnTo>
                  <a:lnTo>
                    <a:pt x="22" y="237"/>
                  </a:lnTo>
                  <a:lnTo>
                    <a:pt x="22" y="237"/>
                  </a:lnTo>
                  <a:lnTo>
                    <a:pt x="7" y="240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ABCD62A4-342B-6328-006B-45F5152176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29" y="2809"/>
              <a:ext cx="817" cy="661"/>
            </a:xfrm>
            <a:custGeom>
              <a:avLst/>
              <a:gdLst>
                <a:gd name="T0" fmla="*/ 16 w 817"/>
                <a:gd name="T1" fmla="*/ 331 h 661"/>
                <a:gd name="T2" fmla="*/ 26 w 817"/>
                <a:gd name="T3" fmla="*/ 260 h 661"/>
                <a:gd name="T4" fmla="*/ 18 w 817"/>
                <a:gd name="T5" fmla="*/ 232 h 661"/>
                <a:gd name="T6" fmla="*/ 29 w 817"/>
                <a:gd name="T7" fmla="*/ 248 h 661"/>
                <a:gd name="T8" fmla="*/ 63 w 817"/>
                <a:gd name="T9" fmla="*/ 179 h 661"/>
                <a:gd name="T10" fmla="*/ 93 w 817"/>
                <a:gd name="T11" fmla="*/ 120 h 661"/>
                <a:gd name="T12" fmla="*/ 83 w 817"/>
                <a:gd name="T13" fmla="*/ 153 h 661"/>
                <a:gd name="T14" fmla="*/ 151 w 817"/>
                <a:gd name="T15" fmla="*/ 91 h 661"/>
                <a:gd name="T16" fmla="*/ 106 w 817"/>
                <a:gd name="T17" fmla="*/ 109 h 661"/>
                <a:gd name="T18" fmla="*/ 173 w 817"/>
                <a:gd name="T19" fmla="*/ 76 h 661"/>
                <a:gd name="T20" fmla="*/ 255 w 817"/>
                <a:gd name="T21" fmla="*/ 38 h 661"/>
                <a:gd name="T22" fmla="*/ 268 w 817"/>
                <a:gd name="T23" fmla="*/ 20 h 661"/>
                <a:gd name="T24" fmla="*/ 292 w 817"/>
                <a:gd name="T25" fmla="*/ 27 h 661"/>
                <a:gd name="T26" fmla="*/ 366 w 817"/>
                <a:gd name="T27" fmla="*/ 2 h 661"/>
                <a:gd name="T28" fmla="*/ 329 w 817"/>
                <a:gd name="T29" fmla="*/ 19 h 661"/>
                <a:gd name="T30" fmla="*/ 428 w 817"/>
                <a:gd name="T31" fmla="*/ 13 h 661"/>
                <a:gd name="T32" fmla="*/ 491 w 817"/>
                <a:gd name="T33" fmla="*/ 7 h 661"/>
                <a:gd name="T34" fmla="*/ 453 w 817"/>
                <a:gd name="T35" fmla="*/ 2 h 661"/>
                <a:gd name="T36" fmla="*/ 525 w 817"/>
                <a:gd name="T37" fmla="*/ 27 h 661"/>
                <a:gd name="T38" fmla="*/ 611 w 817"/>
                <a:gd name="T39" fmla="*/ 58 h 661"/>
                <a:gd name="T40" fmla="*/ 637 w 817"/>
                <a:gd name="T41" fmla="*/ 56 h 661"/>
                <a:gd name="T42" fmla="*/ 643 w 817"/>
                <a:gd name="T43" fmla="*/ 76 h 661"/>
                <a:gd name="T44" fmla="*/ 717 w 817"/>
                <a:gd name="T45" fmla="*/ 114 h 661"/>
                <a:gd name="T46" fmla="*/ 727 w 817"/>
                <a:gd name="T47" fmla="*/ 124 h 661"/>
                <a:gd name="T48" fmla="*/ 723 w 817"/>
                <a:gd name="T49" fmla="*/ 141 h 661"/>
                <a:gd name="T50" fmla="*/ 770 w 817"/>
                <a:gd name="T51" fmla="*/ 207 h 661"/>
                <a:gd name="T52" fmla="*/ 763 w 817"/>
                <a:gd name="T53" fmla="*/ 167 h 661"/>
                <a:gd name="T54" fmla="*/ 789 w 817"/>
                <a:gd name="T55" fmla="*/ 251 h 661"/>
                <a:gd name="T56" fmla="*/ 812 w 817"/>
                <a:gd name="T57" fmla="*/ 280 h 661"/>
                <a:gd name="T58" fmla="*/ 793 w 817"/>
                <a:gd name="T59" fmla="*/ 267 h 661"/>
                <a:gd name="T60" fmla="*/ 800 w 817"/>
                <a:gd name="T61" fmla="*/ 347 h 661"/>
                <a:gd name="T62" fmla="*/ 806 w 817"/>
                <a:gd name="T63" fmla="*/ 406 h 661"/>
                <a:gd name="T64" fmla="*/ 802 w 817"/>
                <a:gd name="T65" fmla="*/ 419 h 661"/>
                <a:gd name="T66" fmla="*/ 783 w 817"/>
                <a:gd name="T67" fmla="*/ 425 h 661"/>
                <a:gd name="T68" fmla="*/ 744 w 817"/>
                <a:gd name="T69" fmla="*/ 496 h 661"/>
                <a:gd name="T70" fmla="*/ 780 w 817"/>
                <a:gd name="T71" fmla="*/ 468 h 661"/>
                <a:gd name="T72" fmla="*/ 711 w 817"/>
                <a:gd name="T73" fmla="*/ 533 h 661"/>
                <a:gd name="T74" fmla="*/ 697 w 817"/>
                <a:gd name="T75" fmla="*/ 564 h 661"/>
                <a:gd name="T76" fmla="*/ 697 w 817"/>
                <a:gd name="T77" fmla="*/ 545 h 661"/>
                <a:gd name="T78" fmla="*/ 628 w 817"/>
                <a:gd name="T79" fmla="*/ 594 h 661"/>
                <a:gd name="T80" fmla="*/ 567 w 817"/>
                <a:gd name="T81" fmla="*/ 635 h 661"/>
                <a:gd name="T82" fmla="*/ 595 w 817"/>
                <a:gd name="T83" fmla="*/ 610 h 661"/>
                <a:gd name="T84" fmla="*/ 501 w 817"/>
                <a:gd name="T85" fmla="*/ 639 h 661"/>
                <a:gd name="T86" fmla="*/ 550 w 817"/>
                <a:gd name="T87" fmla="*/ 640 h 661"/>
                <a:gd name="T88" fmla="*/ 468 w 817"/>
                <a:gd name="T89" fmla="*/ 645 h 661"/>
                <a:gd name="T90" fmla="*/ 378 w 817"/>
                <a:gd name="T91" fmla="*/ 647 h 661"/>
                <a:gd name="T92" fmla="*/ 346 w 817"/>
                <a:gd name="T93" fmla="*/ 657 h 661"/>
                <a:gd name="T94" fmla="*/ 363 w 817"/>
                <a:gd name="T95" fmla="*/ 646 h 661"/>
                <a:gd name="T96" fmla="*/ 273 w 817"/>
                <a:gd name="T97" fmla="*/ 629 h 661"/>
                <a:gd name="T98" fmla="*/ 197 w 817"/>
                <a:gd name="T99" fmla="*/ 613 h 661"/>
                <a:gd name="T100" fmla="*/ 238 w 817"/>
                <a:gd name="T101" fmla="*/ 617 h 661"/>
                <a:gd name="T102" fmla="*/ 154 w 817"/>
                <a:gd name="T103" fmla="*/ 572 h 661"/>
                <a:gd name="T104" fmla="*/ 182 w 817"/>
                <a:gd name="T105" fmla="*/ 606 h 661"/>
                <a:gd name="T106" fmla="*/ 131 w 817"/>
                <a:gd name="T107" fmla="*/ 555 h 661"/>
                <a:gd name="T108" fmla="*/ 73 w 817"/>
                <a:gd name="T109" fmla="*/ 497 h 661"/>
                <a:gd name="T110" fmla="*/ 49 w 817"/>
                <a:gd name="T111" fmla="*/ 488 h 661"/>
                <a:gd name="T112" fmla="*/ 54 w 817"/>
                <a:gd name="T113" fmla="*/ 468 h 661"/>
                <a:gd name="T114" fmla="*/ 13 w 817"/>
                <a:gd name="T115" fmla="*/ 413 h 661"/>
                <a:gd name="T116" fmla="*/ 39 w 817"/>
                <a:gd name="T117" fmla="*/ 440 h 661"/>
                <a:gd name="T118" fmla="*/ 18 w 817"/>
                <a:gd name="T119" fmla="*/ 363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17" h="661">
                  <a:moveTo>
                    <a:pt x="0" y="347"/>
                  </a:moveTo>
                  <a:lnTo>
                    <a:pt x="0" y="331"/>
                  </a:lnTo>
                  <a:lnTo>
                    <a:pt x="0" y="314"/>
                  </a:lnTo>
                  <a:lnTo>
                    <a:pt x="1" y="308"/>
                  </a:lnTo>
                  <a:lnTo>
                    <a:pt x="17" y="309"/>
                  </a:lnTo>
                  <a:lnTo>
                    <a:pt x="16" y="314"/>
                  </a:lnTo>
                  <a:lnTo>
                    <a:pt x="16" y="314"/>
                  </a:lnTo>
                  <a:lnTo>
                    <a:pt x="16" y="331"/>
                  </a:lnTo>
                  <a:lnTo>
                    <a:pt x="16" y="330"/>
                  </a:lnTo>
                  <a:lnTo>
                    <a:pt x="16" y="347"/>
                  </a:lnTo>
                  <a:lnTo>
                    <a:pt x="0" y="347"/>
                  </a:lnTo>
                  <a:close/>
                  <a:moveTo>
                    <a:pt x="2" y="295"/>
                  </a:moveTo>
                  <a:lnTo>
                    <a:pt x="5" y="280"/>
                  </a:lnTo>
                  <a:lnTo>
                    <a:pt x="8" y="264"/>
                  </a:lnTo>
                  <a:lnTo>
                    <a:pt x="10" y="257"/>
                  </a:lnTo>
                  <a:lnTo>
                    <a:pt x="26" y="260"/>
                  </a:lnTo>
                  <a:lnTo>
                    <a:pt x="24" y="267"/>
                  </a:lnTo>
                  <a:lnTo>
                    <a:pt x="24" y="266"/>
                  </a:lnTo>
                  <a:lnTo>
                    <a:pt x="20" y="282"/>
                  </a:lnTo>
                  <a:lnTo>
                    <a:pt x="20" y="282"/>
                  </a:lnTo>
                  <a:lnTo>
                    <a:pt x="18" y="297"/>
                  </a:lnTo>
                  <a:lnTo>
                    <a:pt x="2" y="295"/>
                  </a:lnTo>
                  <a:close/>
                  <a:moveTo>
                    <a:pt x="14" y="244"/>
                  </a:moveTo>
                  <a:lnTo>
                    <a:pt x="18" y="232"/>
                  </a:lnTo>
                  <a:lnTo>
                    <a:pt x="25" y="217"/>
                  </a:lnTo>
                  <a:lnTo>
                    <a:pt x="29" y="207"/>
                  </a:lnTo>
                  <a:lnTo>
                    <a:pt x="44" y="212"/>
                  </a:lnTo>
                  <a:lnTo>
                    <a:pt x="39" y="221"/>
                  </a:lnTo>
                  <a:lnTo>
                    <a:pt x="40" y="221"/>
                  </a:lnTo>
                  <a:lnTo>
                    <a:pt x="33" y="236"/>
                  </a:lnTo>
                  <a:lnTo>
                    <a:pt x="33" y="236"/>
                  </a:lnTo>
                  <a:lnTo>
                    <a:pt x="29" y="248"/>
                  </a:lnTo>
                  <a:lnTo>
                    <a:pt x="14" y="244"/>
                  </a:lnTo>
                  <a:close/>
                  <a:moveTo>
                    <a:pt x="36" y="195"/>
                  </a:moveTo>
                  <a:lnTo>
                    <a:pt x="40" y="187"/>
                  </a:lnTo>
                  <a:lnTo>
                    <a:pt x="49" y="173"/>
                  </a:lnTo>
                  <a:lnTo>
                    <a:pt x="58" y="161"/>
                  </a:lnTo>
                  <a:lnTo>
                    <a:pt x="72" y="167"/>
                  </a:lnTo>
                  <a:lnTo>
                    <a:pt x="63" y="179"/>
                  </a:lnTo>
                  <a:lnTo>
                    <a:pt x="63" y="179"/>
                  </a:lnTo>
                  <a:lnTo>
                    <a:pt x="54" y="193"/>
                  </a:lnTo>
                  <a:lnTo>
                    <a:pt x="54" y="193"/>
                  </a:lnTo>
                  <a:lnTo>
                    <a:pt x="50" y="201"/>
                  </a:lnTo>
                  <a:lnTo>
                    <a:pt x="36" y="195"/>
                  </a:lnTo>
                  <a:close/>
                  <a:moveTo>
                    <a:pt x="66" y="150"/>
                  </a:moveTo>
                  <a:lnTo>
                    <a:pt x="70" y="146"/>
                  </a:lnTo>
                  <a:lnTo>
                    <a:pt x="81" y="133"/>
                  </a:lnTo>
                  <a:lnTo>
                    <a:pt x="93" y="120"/>
                  </a:lnTo>
                  <a:lnTo>
                    <a:pt x="95" y="118"/>
                  </a:lnTo>
                  <a:lnTo>
                    <a:pt x="107" y="127"/>
                  </a:lnTo>
                  <a:lnTo>
                    <a:pt x="105" y="129"/>
                  </a:lnTo>
                  <a:lnTo>
                    <a:pt x="105" y="128"/>
                  </a:lnTo>
                  <a:lnTo>
                    <a:pt x="94" y="141"/>
                  </a:lnTo>
                  <a:lnTo>
                    <a:pt x="94" y="140"/>
                  </a:lnTo>
                  <a:lnTo>
                    <a:pt x="83" y="153"/>
                  </a:lnTo>
                  <a:lnTo>
                    <a:pt x="83" y="153"/>
                  </a:lnTo>
                  <a:lnTo>
                    <a:pt x="80" y="157"/>
                  </a:lnTo>
                  <a:lnTo>
                    <a:pt x="66" y="150"/>
                  </a:lnTo>
                  <a:close/>
                  <a:moveTo>
                    <a:pt x="106" y="109"/>
                  </a:moveTo>
                  <a:lnTo>
                    <a:pt x="106" y="108"/>
                  </a:lnTo>
                  <a:lnTo>
                    <a:pt x="120" y="97"/>
                  </a:lnTo>
                  <a:lnTo>
                    <a:pt x="134" y="86"/>
                  </a:lnTo>
                  <a:lnTo>
                    <a:pt x="140" y="81"/>
                  </a:lnTo>
                  <a:lnTo>
                    <a:pt x="151" y="91"/>
                  </a:lnTo>
                  <a:lnTo>
                    <a:pt x="144" y="95"/>
                  </a:lnTo>
                  <a:lnTo>
                    <a:pt x="144" y="95"/>
                  </a:lnTo>
                  <a:lnTo>
                    <a:pt x="131" y="106"/>
                  </a:lnTo>
                  <a:lnTo>
                    <a:pt x="131" y="106"/>
                  </a:lnTo>
                  <a:lnTo>
                    <a:pt x="117" y="117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06" y="109"/>
                  </a:lnTo>
                  <a:close/>
                  <a:moveTo>
                    <a:pt x="153" y="73"/>
                  </a:moveTo>
                  <a:lnTo>
                    <a:pt x="164" y="66"/>
                  </a:lnTo>
                  <a:lnTo>
                    <a:pt x="180" y="56"/>
                  </a:lnTo>
                  <a:lnTo>
                    <a:pt x="192" y="50"/>
                  </a:lnTo>
                  <a:lnTo>
                    <a:pt x="200" y="61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73" y="76"/>
                  </a:lnTo>
                  <a:lnTo>
                    <a:pt x="173" y="76"/>
                  </a:lnTo>
                  <a:lnTo>
                    <a:pt x="162" y="83"/>
                  </a:lnTo>
                  <a:lnTo>
                    <a:pt x="153" y="73"/>
                  </a:lnTo>
                  <a:close/>
                  <a:moveTo>
                    <a:pt x="206" y="44"/>
                  </a:moveTo>
                  <a:lnTo>
                    <a:pt x="214" y="40"/>
                  </a:lnTo>
                  <a:lnTo>
                    <a:pt x="231" y="33"/>
                  </a:lnTo>
                  <a:lnTo>
                    <a:pt x="248" y="26"/>
                  </a:lnTo>
                  <a:lnTo>
                    <a:pt x="255" y="38"/>
                  </a:lnTo>
                  <a:lnTo>
                    <a:pt x="238" y="44"/>
                  </a:lnTo>
                  <a:lnTo>
                    <a:pt x="238" y="44"/>
                  </a:lnTo>
                  <a:lnTo>
                    <a:pt x="221" y="51"/>
                  </a:lnTo>
                  <a:lnTo>
                    <a:pt x="221" y="51"/>
                  </a:lnTo>
                  <a:lnTo>
                    <a:pt x="213" y="55"/>
                  </a:lnTo>
                  <a:lnTo>
                    <a:pt x="206" y="44"/>
                  </a:lnTo>
                  <a:close/>
                  <a:moveTo>
                    <a:pt x="263" y="22"/>
                  </a:moveTo>
                  <a:lnTo>
                    <a:pt x="268" y="20"/>
                  </a:lnTo>
                  <a:lnTo>
                    <a:pt x="287" y="15"/>
                  </a:lnTo>
                  <a:lnTo>
                    <a:pt x="306" y="10"/>
                  </a:lnTo>
                  <a:lnTo>
                    <a:pt x="310" y="10"/>
                  </a:lnTo>
                  <a:lnTo>
                    <a:pt x="313" y="22"/>
                  </a:lnTo>
                  <a:lnTo>
                    <a:pt x="310" y="23"/>
                  </a:lnTo>
                  <a:lnTo>
                    <a:pt x="310" y="23"/>
                  </a:lnTo>
                  <a:lnTo>
                    <a:pt x="291" y="27"/>
                  </a:lnTo>
                  <a:lnTo>
                    <a:pt x="292" y="27"/>
                  </a:lnTo>
                  <a:lnTo>
                    <a:pt x="273" y="32"/>
                  </a:lnTo>
                  <a:lnTo>
                    <a:pt x="273" y="32"/>
                  </a:lnTo>
                  <a:lnTo>
                    <a:pt x="269" y="33"/>
                  </a:lnTo>
                  <a:lnTo>
                    <a:pt x="263" y="22"/>
                  </a:lnTo>
                  <a:close/>
                  <a:moveTo>
                    <a:pt x="325" y="7"/>
                  </a:moveTo>
                  <a:lnTo>
                    <a:pt x="326" y="7"/>
                  </a:lnTo>
                  <a:lnTo>
                    <a:pt x="346" y="4"/>
                  </a:lnTo>
                  <a:lnTo>
                    <a:pt x="366" y="2"/>
                  </a:lnTo>
                  <a:lnTo>
                    <a:pt x="373" y="1"/>
                  </a:lnTo>
                  <a:lnTo>
                    <a:pt x="374" y="14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48" y="16"/>
                  </a:lnTo>
                  <a:lnTo>
                    <a:pt x="349" y="16"/>
                  </a:lnTo>
                  <a:lnTo>
                    <a:pt x="329" y="19"/>
                  </a:lnTo>
                  <a:lnTo>
                    <a:pt x="329" y="19"/>
                  </a:lnTo>
                  <a:lnTo>
                    <a:pt x="328" y="19"/>
                  </a:lnTo>
                  <a:lnTo>
                    <a:pt x="325" y="7"/>
                  </a:lnTo>
                  <a:close/>
                  <a:moveTo>
                    <a:pt x="389" y="0"/>
                  </a:moveTo>
                  <a:lnTo>
                    <a:pt x="408" y="0"/>
                  </a:lnTo>
                  <a:lnTo>
                    <a:pt x="429" y="1"/>
                  </a:lnTo>
                  <a:lnTo>
                    <a:pt x="437" y="1"/>
                  </a:lnTo>
                  <a:lnTo>
                    <a:pt x="436" y="14"/>
                  </a:lnTo>
                  <a:lnTo>
                    <a:pt x="428" y="13"/>
                  </a:lnTo>
                  <a:lnTo>
                    <a:pt x="429" y="13"/>
                  </a:lnTo>
                  <a:lnTo>
                    <a:pt x="408" y="13"/>
                  </a:lnTo>
                  <a:lnTo>
                    <a:pt x="408" y="13"/>
                  </a:lnTo>
                  <a:lnTo>
                    <a:pt x="389" y="13"/>
                  </a:lnTo>
                  <a:lnTo>
                    <a:pt x="389" y="0"/>
                  </a:lnTo>
                  <a:close/>
                  <a:moveTo>
                    <a:pt x="453" y="2"/>
                  </a:moveTo>
                  <a:lnTo>
                    <a:pt x="470" y="4"/>
                  </a:lnTo>
                  <a:lnTo>
                    <a:pt x="491" y="7"/>
                  </a:lnTo>
                  <a:lnTo>
                    <a:pt x="500" y="9"/>
                  </a:lnTo>
                  <a:lnTo>
                    <a:pt x="497" y="21"/>
                  </a:lnTo>
                  <a:lnTo>
                    <a:pt x="487" y="19"/>
                  </a:lnTo>
                  <a:lnTo>
                    <a:pt x="488" y="19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51" y="15"/>
                  </a:lnTo>
                  <a:lnTo>
                    <a:pt x="453" y="2"/>
                  </a:lnTo>
                  <a:close/>
                  <a:moveTo>
                    <a:pt x="516" y="12"/>
                  </a:moveTo>
                  <a:lnTo>
                    <a:pt x="530" y="15"/>
                  </a:lnTo>
                  <a:lnTo>
                    <a:pt x="549" y="20"/>
                  </a:lnTo>
                  <a:lnTo>
                    <a:pt x="561" y="24"/>
                  </a:lnTo>
                  <a:lnTo>
                    <a:pt x="556" y="36"/>
                  </a:lnTo>
                  <a:lnTo>
                    <a:pt x="543" y="32"/>
                  </a:lnTo>
                  <a:lnTo>
                    <a:pt x="543" y="32"/>
                  </a:lnTo>
                  <a:lnTo>
                    <a:pt x="525" y="27"/>
                  </a:lnTo>
                  <a:lnTo>
                    <a:pt x="525" y="27"/>
                  </a:lnTo>
                  <a:lnTo>
                    <a:pt x="512" y="24"/>
                  </a:lnTo>
                  <a:lnTo>
                    <a:pt x="516" y="12"/>
                  </a:lnTo>
                  <a:close/>
                  <a:moveTo>
                    <a:pt x="576" y="29"/>
                  </a:moveTo>
                  <a:lnTo>
                    <a:pt x="585" y="33"/>
                  </a:lnTo>
                  <a:lnTo>
                    <a:pt x="603" y="40"/>
                  </a:lnTo>
                  <a:lnTo>
                    <a:pt x="619" y="47"/>
                  </a:lnTo>
                  <a:lnTo>
                    <a:pt x="611" y="58"/>
                  </a:lnTo>
                  <a:lnTo>
                    <a:pt x="595" y="51"/>
                  </a:lnTo>
                  <a:lnTo>
                    <a:pt x="596" y="51"/>
                  </a:lnTo>
                  <a:lnTo>
                    <a:pt x="578" y="44"/>
                  </a:lnTo>
                  <a:lnTo>
                    <a:pt x="579" y="44"/>
                  </a:lnTo>
                  <a:lnTo>
                    <a:pt x="570" y="41"/>
                  </a:lnTo>
                  <a:lnTo>
                    <a:pt x="576" y="29"/>
                  </a:lnTo>
                  <a:close/>
                  <a:moveTo>
                    <a:pt x="632" y="54"/>
                  </a:moveTo>
                  <a:lnTo>
                    <a:pt x="637" y="56"/>
                  </a:lnTo>
                  <a:lnTo>
                    <a:pt x="653" y="66"/>
                  </a:lnTo>
                  <a:lnTo>
                    <a:pt x="668" y="75"/>
                  </a:lnTo>
                  <a:lnTo>
                    <a:pt x="671" y="78"/>
                  </a:lnTo>
                  <a:lnTo>
                    <a:pt x="661" y="87"/>
                  </a:lnTo>
                  <a:lnTo>
                    <a:pt x="658" y="85"/>
                  </a:lnTo>
                  <a:lnTo>
                    <a:pt x="658" y="85"/>
                  </a:lnTo>
                  <a:lnTo>
                    <a:pt x="643" y="76"/>
                  </a:lnTo>
                  <a:lnTo>
                    <a:pt x="643" y="76"/>
                  </a:lnTo>
                  <a:lnTo>
                    <a:pt x="628" y="67"/>
                  </a:lnTo>
                  <a:lnTo>
                    <a:pt x="628" y="67"/>
                  </a:lnTo>
                  <a:lnTo>
                    <a:pt x="624" y="65"/>
                  </a:lnTo>
                  <a:lnTo>
                    <a:pt x="632" y="54"/>
                  </a:lnTo>
                  <a:close/>
                  <a:moveTo>
                    <a:pt x="683" y="86"/>
                  </a:moveTo>
                  <a:lnTo>
                    <a:pt x="697" y="97"/>
                  </a:lnTo>
                  <a:lnTo>
                    <a:pt x="711" y="108"/>
                  </a:lnTo>
                  <a:lnTo>
                    <a:pt x="717" y="114"/>
                  </a:lnTo>
                  <a:lnTo>
                    <a:pt x="705" y="122"/>
                  </a:lnTo>
                  <a:lnTo>
                    <a:pt x="699" y="117"/>
                  </a:lnTo>
                  <a:lnTo>
                    <a:pt x="699" y="117"/>
                  </a:lnTo>
                  <a:lnTo>
                    <a:pt x="686" y="106"/>
                  </a:lnTo>
                  <a:lnTo>
                    <a:pt x="686" y="106"/>
                  </a:lnTo>
                  <a:lnTo>
                    <a:pt x="672" y="95"/>
                  </a:lnTo>
                  <a:lnTo>
                    <a:pt x="683" y="86"/>
                  </a:lnTo>
                  <a:close/>
                  <a:moveTo>
                    <a:pt x="727" y="124"/>
                  </a:moveTo>
                  <a:lnTo>
                    <a:pt x="736" y="133"/>
                  </a:lnTo>
                  <a:lnTo>
                    <a:pt x="747" y="146"/>
                  </a:lnTo>
                  <a:lnTo>
                    <a:pt x="755" y="156"/>
                  </a:lnTo>
                  <a:lnTo>
                    <a:pt x="742" y="163"/>
                  </a:lnTo>
                  <a:lnTo>
                    <a:pt x="734" y="153"/>
                  </a:lnTo>
                  <a:lnTo>
                    <a:pt x="734" y="153"/>
                  </a:lnTo>
                  <a:lnTo>
                    <a:pt x="723" y="140"/>
                  </a:lnTo>
                  <a:lnTo>
                    <a:pt x="723" y="141"/>
                  </a:lnTo>
                  <a:lnTo>
                    <a:pt x="715" y="132"/>
                  </a:lnTo>
                  <a:lnTo>
                    <a:pt x="727" y="124"/>
                  </a:lnTo>
                  <a:close/>
                  <a:moveTo>
                    <a:pt x="763" y="167"/>
                  </a:moveTo>
                  <a:lnTo>
                    <a:pt x="767" y="173"/>
                  </a:lnTo>
                  <a:lnTo>
                    <a:pt x="776" y="187"/>
                  </a:lnTo>
                  <a:lnTo>
                    <a:pt x="784" y="202"/>
                  </a:lnTo>
                  <a:lnTo>
                    <a:pt x="785" y="202"/>
                  </a:lnTo>
                  <a:lnTo>
                    <a:pt x="770" y="207"/>
                  </a:lnTo>
                  <a:lnTo>
                    <a:pt x="770" y="207"/>
                  </a:lnTo>
                  <a:lnTo>
                    <a:pt x="770" y="207"/>
                  </a:lnTo>
                  <a:lnTo>
                    <a:pt x="762" y="193"/>
                  </a:lnTo>
                  <a:lnTo>
                    <a:pt x="762" y="193"/>
                  </a:lnTo>
                  <a:lnTo>
                    <a:pt x="753" y="179"/>
                  </a:lnTo>
                  <a:lnTo>
                    <a:pt x="754" y="179"/>
                  </a:lnTo>
                  <a:lnTo>
                    <a:pt x="749" y="173"/>
                  </a:lnTo>
                  <a:lnTo>
                    <a:pt x="763" y="167"/>
                  </a:lnTo>
                  <a:close/>
                  <a:moveTo>
                    <a:pt x="790" y="214"/>
                  </a:moveTo>
                  <a:lnTo>
                    <a:pt x="792" y="217"/>
                  </a:lnTo>
                  <a:lnTo>
                    <a:pt x="798" y="232"/>
                  </a:lnTo>
                  <a:lnTo>
                    <a:pt x="804" y="248"/>
                  </a:lnTo>
                  <a:lnTo>
                    <a:pt x="805" y="252"/>
                  </a:lnTo>
                  <a:lnTo>
                    <a:pt x="789" y="254"/>
                  </a:lnTo>
                  <a:lnTo>
                    <a:pt x="788" y="251"/>
                  </a:lnTo>
                  <a:lnTo>
                    <a:pt x="789" y="251"/>
                  </a:lnTo>
                  <a:lnTo>
                    <a:pt x="783" y="236"/>
                  </a:lnTo>
                  <a:lnTo>
                    <a:pt x="783" y="236"/>
                  </a:lnTo>
                  <a:lnTo>
                    <a:pt x="777" y="221"/>
                  </a:lnTo>
                  <a:lnTo>
                    <a:pt x="777" y="221"/>
                  </a:lnTo>
                  <a:lnTo>
                    <a:pt x="776" y="219"/>
                  </a:lnTo>
                  <a:lnTo>
                    <a:pt x="790" y="214"/>
                  </a:lnTo>
                  <a:close/>
                  <a:moveTo>
                    <a:pt x="808" y="264"/>
                  </a:moveTo>
                  <a:lnTo>
                    <a:pt x="812" y="280"/>
                  </a:lnTo>
                  <a:lnTo>
                    <a:pt x="815" y="297"/>
                  </a:lnTo>
                  <a:lnTo>
                    <a:pt x="815" y="303"/>
                  </a:lnTo>
                  <a:lnTo>
                    <a:pt x="799" y="304"/>
                  </a:lnTo>
                  <a:lnTo>
                    <a:pt x="799" y="298"/>
                  </a:lnTo>
                  <a:lnTo>
                    <a:pt x="799" y="298"/>
                  </a:lnTo>
                  <a:lnTo>
                    <a:pt x="796" y="282"/>
                  </a:lnTo>
                  <a:lnTo>
                    <a:pt x="796" y="282"/>
                  </a:lnTo>
                  <a:lnTo>
                    <a:pt x="793" y="267"/>
                  </a:lnTo>
                  <a:lnTo>
                    <a:pt x="808" y="264"/>
                  </a:lnTo>
                  <a:close/>
                  <a:moveTo>
                    <a:pt x="816" y="316"/>
                  </a:moveTo>
                  <a:lnTo>
                    <a:pt x="817" y="331"/>
                  </a:lnTo>
                  <a:lnTo>
                    <a:pt x="816" y="348"/>
                  </a:lnTo>
                  <a:lnTo>
                    <a:pt x="815" y="355"/>
                  </a:lnTo>
                  <a:lnTo>
                    <a:pt x="800" y="354"/>
                  </a:lnTo>
                  <a:lnTo>
                    <a:pt x="800" y="347"/>
                  </a:lnTo>
                  <a:lnTo>
                    <a:pt x="800" y="347"/>
                  </a:lnTo>
                  <a:lnTo>
                    <a:pt x="801" y="330"/>
                  </a:lnTo>
                  <a:lnTo>
                    <a:pt x="801" y="331"/>
                  </a:lnTo>
                  <a:lnTo>
                    <a:pt x="800" y="316"/>
                  </a:lnTo>
                  <a:lnTo>
                    <a:pt x="816" y="316"/>
                  </a:lnTo>
                  <a:close/>
                  <a:moveTo>
                    <a:pt x="814" y="368"/>
                  </a:moveTo>
                  <a:lnTo>
                    <a:pt x="812" y="381"/>
                  </a:lnTo>
                  <a:lnTo>
                    <a:pt x="808" y="397"/>
                  </a:lnTo>
                  <a:lnTo>
                    <a:pt x="806" y="406"/>
                  </a:lnTo>
                  <a:lnTo>
                    <a:pt x="790" y="403"/>
                  </a:lnTo>
                  <a:lnTo>
                    <a:pt x="793" y="394"/>
                  </a:lnTo>
                  <a:lnTo>
                    <a:pt x="793" y="395"/>
                  </a:lnTo>
                  <a:lnTo>
                    <a:pt x="796" y="379"/>
                  </a:lnTo>
                  <a:lnTo>
                    <a:pt x="796" y="379"/>
                  </a:lnTo>
                  <a:lnTo>
                    <a:pt x="798" y="366"/>
                  </a:lnTo>
                  <a:lnTo>
                    <a:pt x="814" y="368"/>
                  </a:lnTo>
                  <a:close/>
                  <a:moveTo>
                    <a:pt x="802" y="419"/>
                  </a:moveTo>
                  <a:lnTo>
                    <a:pt x="798" y="429"/>
                  </a:lnTo>
                  <a:lnTo>
                    <a:pt x="792" y="444"/>
                  </a:lnTo>
                  <a:lnTo>
                    <a:pt x="786" y="456"/>
                  </a:lnTo>
                  <a:lnTo>
                    <a:pt x="772" y="451"/>
                  </a:lnTo>
                  <a:lnTo>
                    <a:pt x="777" y="440"/>
                  </a:lnTo>
                  <a:lnTo>
                    <a:pt x="777" y="440"/>
                  </a:lnTo>
                  <a:lnTo>
                    <a:pt x="783" y="425"/>
                  </a:lnTo>
                  <a:lnTo>
                    <a:pt x="783" y="425"/>
                  </a:lnTo>
                  <a:lnTo>
                    <a:pt x="787" y="415"/>
                  </a:lnTo>
                  <a:lnTo>
                    <a:pt x="802" y="419"/>
                  </a:lnTo>
                  <a:close/>
                  <a:moveTo>
                    <a:pt x="780" y="468"/>
                  </a:moveTo>
                  <a:lnTo>
                    <a:pt x="776" y="474"/>
                  </a:lnTo>
                  <a:lnTo>
                    <a:pt x="767" y="488"/>
                  </a:lnTo>
                  <a:lnTo>
                    <a:pt x="757" y="502"/>
                  </a:lnTo>
                  <a:lnTo>
                    <a:pt x="757" y="502"/>
                  </a:lnTo>
                  <a:lnTo>
                    <a:pt x="744" y="496"/>
                  </a:lnTo>
                  <a:lnTo>
                    <a:pt x="744" y="495"/>
                  </a:lnTo>
                  <a:lnTo>
                    <a:pt x="744" y="495"/>
                  </a:lnTo>
                  <a:lnTo>
                    <a:pt x="754" y="482"/>
                  </a:lnTo>
                  <a:lnTo>
                    <a:pt x="753" y="482"/>
                  </a:lnTo>
                  <a:lnTo>
                    <a:pt x="762" y="468"/>
                  </a:lnTo>
                  <a:lnTo>
                    <a:pt x="762" y="468"/>
                  </a:lnTo>
                  <a:lnTo>
                    <a:pt x="765" y="463"/>
                  </a:lnTo>
                  <a:lnTo>
                    <a:pt x="780" y="468"/>
                  </a:lnTo>
                  <a:close/>
                  <a:moveTo>
                    <a:pt x="749" y="513"/>
                  </a:moveTo>
                  <a:lnTo>
                    <a:pt x="747" y="515"/>
                  </a:lnTo>
                  <a:lnTo>
                    <a:pt x="736" y="528"/>
                  </a:lnTo>
                  <a:lnTo>
                    <a:pt x="723" y="541"/>
                  </a:lnTo>
                  <a:lnTo>
                    <a:pt x="719" y="545"/>
                  </a:lnTo>
                  <a:lnTo>
                    <a:pt x="708" y="536"/>
                  </a:lnTo>
                  <a:lnTo>
                    <a:pt x="711" y="533"/>
                  </a:lnTo>
                  <a:lnTo>
                    <a:pt x="711" y="533"/>
                  </a:lnTo>
                  <a:lnTo>
                    <a:pt x="723" y="521"/>
                  </a:lnTo>
                  <a:lnTo>
                    <a:pt x="723" y="521"/>
                  </a:lnTo>
                  <a:lnTo>
                    <a:pt x="734" y="508"/>
                  </a:lnTo>
                  <a:lnTo>
                    <a:pt x="734" y="508"/>
                  </a:lnTo>
                  <a:lnTo>
                    <a:pt x="735" y="506"/>
                  </a:lnTo>
                  <a:lnTo>
                    <a:pt x="749" y="513"/>
                  </a:lnTo>
                  <a:close/>
                  <a:moveTo>
                    <a:pt x="709" y="554"/>
                  </a:moveTo>
                  <a:lnTo>
                    <a:pt x="697" y="564"/>
                  </a:lnTo>
                  <a:lnTo>
                    <a:pt x="683" y="575"/>
                  </a:lnTo>
                  <a:lnTo>
                    <a:pt x="674" y="581"/>
                  </a:lnTo>
                  <a:lnTo>
                    <a:pt x="664" y="572"/>
                  </a:lnTo>
                  <a:lnTo>
                    <a:pt x="672" y="566"/>
                  </a:lnTo>
                  <a:lnTo>
                    <a:pt x="672" y="566"/>
                  </a:lnTo>
                  <a:lnTo>
                    <a:pt x="686" y="555"/>
                  </a:lnTo>
                  <a:lnTo>
                    <a:pt x="686" y="555"/>
                  </a:lnTo>
                  <a:lnTo>
                    <a:pt x="697" y="545"/>
                  </a:lnTo>
                  <a:lnTo>
                    <a:pt x="709" y="554"/>
                  </a:lnTo>
                  <a:close/>
                  <a:moveTo>
                    <a:pt x="662" y="590"/>
                  </a:moveTo>
                  <a:lnTo>
                    <a:pt x="653" y="595"/>
                  </a:lnTo>
                  <a:lnTo>
                    <a:pt x="637" y="605"/>
                  </a:lnTo>
                  <a:lnTo>
                    <a:pt x="623" y="612"/>
                  </a:lnTo>
                  <a:lnTo>
                    <a:pt x="614" y="601"/>
                  </a:lnTo>
                  <a:lnTo>
                    <a:pt x="628" y="594"/>
                  </a:lnTo>
                  <a:lnTo>
                    <a:pt x="628" y="594"/>
                  </a:lnTo>
                  <a:lnTo>
                    <a:pt x="643" y="585"/>
                  </a:lnTo>
                  <a:lnTo>
                    <a:pt x="643" y="585"/>
                  </a:lnTo>
                  <a:lnTo>
                    <a:pt x="652" y="580"/>
                  </a:lnTo>
                  <a:lnTo>
                    <a:pt x="662" y="590"/>
                  </a:lnTo>
                  <a:close/>
                  <a:moveTo>
                    <a:pt x="609" y="619"/>
                  </a:moveTo>
                  <a:lnTo>
                    <a:pt x="603" y="621"/>
                  </a:lnTo>
                  <a:lnTo>
                    <a:pt x="585" y="628"/>
                  </a:lnTo>
                  <a:lnTo>
                    <a:pt x="567" y="635"/>
                  </a:lnTo>
                  <a:lnTo>
                    <a:pt x="565" y="636"/>
                  </a:lnTo>
                  <a:lnTo>
                    <a:pt x="559" y="624"/>
                  </a:lnTo>
                  <a:lnTo>
                    <a:pt x="561" y="623"/>
                  </a:lnTo>
                  <a:lnTo>
                    <a:pt x="561" y="623"/>
                  </a:lnTo>
                  <a:lnTo>
                    <a:pt x="579" y="617"/>
                  </a:lnTo>
                  <a:lnTo>
                    <a:pt x="578" y="617"/>
                  </a:lnTo>
                  <a:lnTo>
                    <a:pt x="596" y="610"/>
                  </a:lnTo>
                  <a:lnTo>
                    <a:pt x="595" y="610"/>
                  </a:lnTo>
                  <a:lnTo>
                    <a:pt x="601" y="607"/>
                  </a:lnTo>
                  <a:lnTo>
                    <a:pt x="609" y="619"/>
                  </a:lnTo>
                  <a:close/>
                  <a:moveTo>
                    <a:pt x="550" y="640"/>
                  </a:moveTo>
                  <a:lnTo>
                    <a:pt x="549" y="641"/>
                  </a:lnTo>
                  <a:lnTo>
                    <a:pt x="530" y="646"/>
                  </a:lnTo>
                  <a:lnTo>
                    <a:pt x="510" y="651"/>
                  </a:lnTo>
                  <a:lnTo>
                    <a:pt x="504" y="652"/>
                  </a:lnTo>
                  <a:lnTo>
                    <a:pt x="501" y="639"/>
                  </a:lnTo>
                  <a:lnTo>
                    <a:pt x="507" y="638"/>
                  </a:lnTo>
                  <a:lnTo>
                    <a:pt x="506" y="638"/>
                  </a:lnTo>
                  <a:lnTo>
                    <a:pt x="525" y="634"/>
                  </a:lnTo>
                  <a:lnTo>
                    <a:pt x="525" y="634"/>
                  </a:lnTo>
                  <a:lnTo>
                    <a:pt x="543" y="629"/>
                  </a:lnTo>
                  <a:lnTo>
                    <a:pt x="543" y="629"/>
                  </a:lnTo>
                  <a:lnTo>
                    <a:pt x="545" y="628"/>
                  </a:lnTo>
                  <a:lnTo>
                    <a:pt x="550" y="640"/>
                  </a:lnTo>
                  <a:close/>
                  <a:moveTo>
                    <a:pt x="488" y="655"/>
                  </a:moveTo>
                  <a:lnTo>
                    <a:pt x="470" y="657"/>
                  </a:lnTo>
                  <a:lnTo>
                    <a:pt x="450" y="659"/>
                  </a:lnTo>
                  <a:lnTo>
                    <a:pt x="441" y="660"/>
                  </a:lnTo>
                  <a:lnTo>
                    <a:pt x="440" y="647"/>
                  </a:lnTo>
                  <a:lnTo>
                    <a:pt x="449" y="647"/>
                  </a:lnTo>
                  <a:lnTo>
                    <a:pt x="448" y="647"/>
                  </a:lnTo>
                  <a:lnTo>
                    <a:pt x="468" y="645"/>
                  </a:lnTo>
                  <a:lnTo>
                    <a:pt x="468" y="645"/>
                  </a:lnTo>
                  <a:lnTo>
                    <a:pt x="486" y="642"/>
                  </a:lnTo>
                  <a:lnTo>
                    <a:pt x="488" y="655"/>
                  </a:lnTo>
                  <a:close/>
                  <a:moveTo>
                    <a:pt x="425" y="661"/>
                  </a:moveTo>
                  <a:lnTo>
                    <a:pt x="408" y="661"/>
                  </a:lnTo>
                  <a:lnTo>
                    <a:pt x="387" y="661"/>
                  </a:lnTo>
                  <a:lnTo>
                    <a:pt x="377" y="660"/>
                  </a:lnTo>
                  <a:lnTo>
                    <a:pt x="378" y="647"/>
                  </a:lnTo>
                  <a:lnTo>
                    <a:pt x="388" y="648"/>
                  </a:lnTo>
                  <a:lnTo>
                    <a:pt x="388" y="648"/>
                  </a:lnTo>
                  <a:lnTo>
                    <a:pt x="408" y="648"/>
                  </a:lnTo>
                  <a:lnTo>
                    <a:pt x="408" y="648"/>
                  </a:lnTo>
                  <a:lnTo>
                    <a:pt x="424" y="648"/>
                  </a:lnTo>
                  <a:lnTo>
                    <a:pt x="425" y="661"/>
                  </a:lnTo>
                  <a:close/>
                  <a:moveTo>
                    <a:pt x="361" y="659"/>
                  </a:moveTo>
                  <a:lnTo>
                    <a:pt x="346" y="657"/>
                  </a:lnTo>
                  <a:lnTo>
                    <a:pt x="326" y="654"/>
                  </a:lnTo>
                  <a:lnTo>
                    <a:pt x="314" y="652"/>
                  </a:lnTo>
                  <a:lnTo>
                    <a:pt x="317" y="640"/>
                  </a:lnTo>
                  <a:lnTo>
                    <a:pt x="329" y="642"/>
                  </a:lnTo>
                  <a:lnTo>
                    <a:pt x="329" y="642"/>
                  </a:lnTo>
                  <a:lnTo>
                    <a:pt x="349" y="645"/>
                  </a:lnTo>
                  <a:lnTo>
                    <a:pt x="348" y="645"/>
                  </a:lnTo>
                  <a:lnTo>
                    <a:pt x="363" y="646"/>
                  </a:lnTo>
                  <a:lnTo>
                    <a:pt x="361" y="659"/>
                  </a:lnTo>
                  <a:close/>
                  <a:moveTo>
                    <a:pt x="298" y="649"/>
                  </a:moveTo>
                  <a:lnTo>
                    <a:pt x="287" y="646"/>
                  </a:lnTo>
                  <a:lnTo>
                    <a:pt x="268" y="641"/>
                  </a:lnTo>
                  <a:lnTo>
                    <a:pt x="253" y="636"/>
                  </a:lnTo>
                  <a:lnTo>
                    <a:pt x="258" y="624"/>
                  </a:lnTo>
                  <a:lnTo>
                    <a:pt x="273" y="629"/>
                  </a:lnTo>
                  <a:lnTo>
                    <a:pt x="273" y="629"/>
                  </a:lnTo>
                  <a:lnTo>
                    <a:pt x="292" y="634"/>
                  </a:lnTo>
                  <a:lnTo>
                    <a:pt x="291" y="634"/>
                  </a:lnTo>
                  <a:lnTo>
                    <a:pt x="302" y="636"/>
                  </a:lnTo>
                  <a:lnTo>
                    <a:pt x="298" y="649"/>
                  </a:lnTo>
                  <a:close/>
                  <a:moveTo>
                    <a:pt x="238" y="631"/>
                  </a:moveTo>
                  <a:lnTo>
                    <a:pt x="231" y="628"/>
                  </a:lnTo>
                  <a:lnTo>
                    <a:pt x="214" y="621"/>
                  </a:lnTo>
                  <a:lnTo>
                    <a:pt x="197" y="613"/>
                  </a:lnTo>
                  <a:lnTo>
                    <a:pt x="195" y="613"/>
                  </a:lnTo>
                  <a:lnTo>
                    <a:pt x="204" y="602"/>
                  </a:lnTo>
                  <a:lnTo>
                    <a:pt x="205" y="602"/>
                  </a:lnTo>
                  <a:lnTo>
                    <a:pt x="205" y="602"/>
                  </a:lnTo>
                  <a:lnTo>
                    <a:pt x="221" y="610"/>
                  </a:lnTo>
                  <a:lnTo>
                    <a:pt x="221" y="610"/>
                  </a:lnTo>
                  <a:lnTo>
                    <a:pt x="238" y="617"/>
                  </a:lnTo>
                  <a:lnTo>
                    <a:pt x="238" y="617"/>
                  </a:lnTo>
                  <a:lnTo>
                    <a:pt x="244" y="619"/>
                  </a:lnTo>
                  <a:lnTo>
                    <a:pt x="238" y="631"/>
                  </a:lnTo>
                  <a:close/>
                  <a:moveTo>
                    <a:pt x="182" y="606"/>
                  </a:moveTo>
                  <a:lnTo>
                    <a:pt x="180" y="605"/>
                  </a:lnTo>
                  <a:lnTo>
                    <a:pt x="164" y="595"/>
                  </a:lnTo>
                  <a:lnTo>
                    <a:pt x="149" y="586"/>
                  </a:lnTo>
                  <a:lnTo>
                    <a:pt x="143" y="582"/>
                  </a:lnTo>
                  <a:lnTo>
                    <a:pt x="154" y="572"/>
                  </a:lnTo>
                  <a:lnTo>
                    <a:pt x="159" y="576"/>
                  </a:lnTo>
                  <a:lnTo>
                    <a:pt x="158" y="576"/>
                  </a:lnTo>
                  <a:lnTo>
                    <a:pt x="173" y="585"/>
                  </a:lnTo>
                  <a:lnTo>
                    <a:pt x="173" y="585"/>
                  </a:lnTo>
                  <a:lnTo>
                    <a:pt x="189" y="594"/>
                  </a:lnTo>
                  <a:lnTo>
                    <a:pt x="189" y="594"/>
                  </a:lnTo>
                  <a:lnTo>
                    <a:pt x="190" y="595"/>
                  </a:lnTo>
                  <a:lnTo>
                    <a:pt x="182" y="606"/>
                  </a:lnTo>
                  <a:close/>
                  <a:moveTo>
                    <a:pt x="131" y="573"/>
                  </a:moveTo>
                  <a:lnTo>
                    <a:pt x="120" y="564"/>
                  </a:lnTo>
                  <a:lnTo>
                    <a:pt x="106" y="553"/>
                  </a:lnTo>
                  <a:lnTo>
                    <a:pt x="98" y="545"/>
                  </a:lnTo>
                  <a:lnTo>
                    <a:pt x="110" y="537"/>
                  </a:lnTo>
                  <a:lnTo>
                    <a:pt x="118" y="544"/>
                  </a:lnTo>
                  <a:lnTo>
                    <a:pt x="117" y="544"/>
                  </a:lnTo>
                  <a:lnTo>
                    <a:pt x="131" y="555"/>
                  </a:lnTo>
                  <a:lnTo>
                    <a:pt x="131" y="555"/>
                  </a:lnTo>
                  <a:lnTo>
                    <a:pt x="142" y="564"/>
                  </a:lnTo>
                  <a:lnTo>
                    <a:pt x="131" y="573"/>
                  </a:lnTo>
                  <a:close/>
                  <a:moveTo>
                    <a:pt x="88" y="535"/>
                  </a:moveTo>
                  <a:lnTo>
                    <a:pt x="81" y="528"/>
                  </a:lnTo>
                  <a:lnTo>
                    <a:pt x="70" y="515"/>
                  </a:lnTo>
                  <a:lnTo>
                    <a:pt x="60" y="503"/>
                  </a:lnTo>
                  <a:lnTo>
                    <a:pt x="73" y="497"/>
                  </a:lnTo>
                  <a:lnTo>
                    <a:pt x="83" y="508"/>
                  </a:lnTo>
                  <a:lnTo>
                    <a:pt x="83" y="508"/>
                  </a:lnTo>
                  <a:lnTo>
                    <a:pt x="94" y="521"/>
                  </a:lnTo>
                  <a:lnTo>
                    <a:pt x="94" y="521"/>
                  </a:lnTo>
                  <a:lnTo>
                    <a:pt x="100" y="527"/>
                  </a:lnTo>
                  <a:lnTo>
                    <a:pt x="88" y="535"/>
                  </a:lnTo>
                  <a:close/>
                  <a:moveTo>
                    <a:pt x="52" y="492"/>
                  </a:moveTo>
                  <a:lnTo>
                    <a:pt x="49" y="488"/>
                  </a:lnTo>
                  <a:lnTo>
                    <a:pt x="40" y="474"/>
                  </a:lnTo>
                  <a:lnTo>
                    <a:pt x="32" y="459"/>
                  </a:lnTo>
                  <a:lnTo>
                    <a:pt x="31" y="457"/>
                  </a:lnTo>
                  <a:lnTo>
                    <a:pt x="46" y="452"/>
                  </a:lnTo>
                  <a:lnTo>
                    <a:pt x="47" y="454"/>
                  </a:lnTo>
                  <a:lnTo>
                    <a:pt x="46" y="454"/>
                  </a:lnTo>
                  <a:lnTo>
                    <a:pt x="54" y="468"/>
                  </a:lnTo>
                  <a:lnTo>
                    <a:pt x="54" y="468"/>
                  </a:lnTo>
                  <a:lnTo>
                    <a:pt x="63" y="482"/>
                  </a:lnTo>
                  <a:lnTo>
                    <a:pt x="63" y="482"/>
                  </a:lnTo>
                  <a:lnTo>
                    <a:pt x="66" y="486"/>
                  </a:lnTo>
                  <a:lnTo>
                    <a:pt x="52" y="492"/>
                  </a:lnTo>
                  <a:close/>
                  <a:moveTo>
                    <a:pt x="25" y="445"/>
                  </a:moveTo>
                  <a:lnTo>
                    <a:pt x="25" y="444"/>
                  </a:lnTo>
                  <a:lnTo>
                    <a:pt x="18" y="429"/>
                  </a:lnTo>
                  <a:lnTo>
                    <a:pt x="13" y="413"/>
                  </a:lnTo>
                  <a:lnTo>
                    <a:pt x="11" y="407"/>
                  </a:lnTo>
                  <a:lnTo>
                    <a:pt x="26" y="404"/>
                  </a:lnTo>
                  <a:lnTo>
                    <a:pt x="28" y="410"/>
                  </a:lnTo>
                  <a:lnTo>
                    <a:pt x="28" y="410"/>
                  </a:lnTo>
                  <a:lnTo>
                    <a:pt x="33" y="425"/>
                  </a:lnTo>
                  <a:lnTo>
                    <a:pt x="33" y="425"/>
                  </a:lnTo>
                  <a:lnTo>
                    <a:pt x="40" y="440"/>
                  </a:lnTo>
                  <a:lnTo>
                    <a:pt x="39" y="440"/>
                  </a:lnTo>
                  <a:lnTo>
                    <a:pt x="40" y="440"/>
                  </a:lnTo>
                  <a:lnTo>
                    <a:pt x="25" y="445"/>
                  </a:lnTo>
                  <a:close/>
                  <a:moveTo>
                    <a:pt x="8" y="395"/>
                  </a:moveTo>
                  <a:lnTo>
                    <a:pt x="5" y="381"/>
                  </a:lnTo>
                  <a:lnTo>
                    <a:pt x="2" y="364"/>
                  </a:lnTo>
                  <a:lnTo>
                    <a:pt x="1" y="356"/>
                  </a:lnTo>
                  <a:lnTo>
                    <a:pt x="17" y="355"/>
                  </a:lnTo>
                  <a:lnTo>
                    <a:pt x="18" y="363"/>
                  </a:lnTo>
                  <a:lnTo>
                    <a:pt x="18" y="363"/>
                  </a:lnTo>
                  <a:lnTo>
                    <a:pt x="20" y="379"/>
                  </a:lnTo>
                  <a:lnTo>
                    <a:pt x="20" y="379"/>
                  </a:lnTo>
                  <a:lnTo>
                    <a:pt x="23" y="392"/>
                  </a:lnTo>
                  <a:lnTo>
                    <a:pt x="8" y="395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6" name="Freeform 10">
              <a:extLst>
                <a:ext uri="{FF2B5EF4-FFF2-40B4-BE49-F238E27FC236}">
                  <a16:creationId xmlns:a16="http://schemas.microsoft.com/office/drawing/2014/main" id="{1F4FDEAC-F866-9BDC-37F3-EEDE75CBA2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2" y="2805"/>
              <a:ext cx="817" cy="661"/>
            </a:xfrm>
            <a:custGeom>
              <a:avLst/>
              <a:gdLst>
                <a:gd name="T0" fmla="*/ 16 w 817"/>
                <a:gd name="T1" fmla="*/ 331 h 661"/>
                <a:gd name="T2" fmla="*/ 26 w 817"/>
                <a:gd name="T3" fmla="*/ 260 h 661"/>
                <a:gd name="T4" fmla="*/ 18 w 817"/>
                <a:gd name="T5" fmla="*/ 232 h 661"/>
                <a:gd name="T6" fmla="*/ 29 w 817"/>
                <a:gd name="T7" fmla="*/ 248 h 661"/>
                <a:gd name="T8" fmla="*/ 63 w 817"/>
                <a:gd name="T9" fmla="*/ 179 h 661"/>
                <a:gd name="T10" fmla="*/ 93 w 817"/>
                <a:gd name="T11" fmla="*/ 120 h 661"/>
                <a:gd name="T12" fmla="*/ 83 w 817"/>
                <a:gd name="T13" fmla="*/ 153 h 661"/>
                <a:gd name="T14" fmla="*/ 151 w 817"/>
                <a:gd name="T15" fmla="*/ 91 h 661"/>
                <a:gd name="T16" fmla="*/ 106 w 817"/>
                <a:gd name="T17" fmla="*/ 109 h 661"/>
                <a:gd name="T18" fmla="*/ 173 w 817"/>
                <a:gd name="T19" fmla="*/ 76 h 661"/>
                <a:gd name="T20" fmla="*/ 255 w 817"/>
                <a:gd name="T21" fmla="*/ 38 h 661"/>
                <a:gd name="T22" fmla="*/ 268 w 817"/>
                <a:gd name="T23" fmla="*/ 20 h 661"/>
                <a:gd name="T24" fmla="*/ 292 w 817"/>
                <a:gd name="T25" fmla="*/ 27 h 661"/>
                <a:gd name="T26" fmla="*/ 367 w 817"/>
                <a:gd name="T27" fmla="*/ 2 h 661"/>
                <a:gd name="T28" fmla="*/ 329 w 817"/>
                <a:gd name="T29" fmla="*/ 19 h 661"/>
                <a:gd name="T30" fmla="*/ 428 w 817"/>
                <a:gd name="T31" fmla="*/ 13 h 661"/>
                <a:gd name="T32" fmla="*/ 491 w 817"/>
                <a:gd name="T33" fmla="*/ 7 h 661"/>
                <a:gd name="T34" fmla="*/ 453 w 817"/>
                <a:gd name="T35" fmla="*/ 2 h 661"/>
                <a:gd name="T36" fmla="*/ 525 w 817"/>
                <a:gd name="T37" fmla="*/ 27 h 661"/>
                <a:gd name="T38" fmla="*/ 611 w 817"/>
                <a:gd name="T39" fmla="*/ 58 h 661"/>
                <a:gd name="T40" fmla="*/ 637 w 817"/>
                <a:gd name="T41" fmla="*/ 56 h 661"/>
                <a:gd name="T42" fmla="*/ 644 w 817"/>
                <a:gd name="T43" fmla="*/ 76 h 661"/>
                <a:gd name="T44" fmla="*/ 717 w 817"/>
                <a:gd name="T45" fmla="*/ 114 h 661"/>
                <a:gd name="T46" fmla="*/ 727 w 817"/>
                <a:gd name="T47" fmla="*/ 124 h 661"/>
                <a:gd name="T48" fmla="*/ 723 w 817"/>
                <a:gd name="T49" fmla="*/ 141 h 661"/>
                <a:gd name="T50" fmla="*/ 770 w 817"/>
                <a:gd name="T51" fmla="*/ 207 h 661"/>
                <a:gd name="T52" fmla="*/ 763 w 817"/>
                <a:gd name="T53" fmla="*/ 167 h 661"/>
                <a:gd name="T54" fmla="*/ 789 w 817"/>
                <a:gd name="T55" fmla="*/ 251 h 661"/>
                <a:gd name="T56" fmla="*/ 812 w 817"/>
                <a:gd name="T57" fmla="*/ 280 h 661"/>
                <a:gd name="T58" fmla="*/ 793 w 817"/>
                <a:gd name="T59" fmla="*/ 267 h 661"/>
                <a:gd name="T60" fmla="*/ 801 w 817"/>
                <a:gd name="T61" fmla="*/ 347 h 661"/>
                <a:gd name="T62" fmla="*/ 806 w 817"/>
                <a:gd name="T63" fmla="*/ 406 h 661"/>
                <a:gd name="T64" fmla="*/ 802 w 817"/>
                <a:gd name="T65" fmla="*/ 419 h 661"/>
                <a:gd name="T66" fmla="*/ 783 w 817"/>
                <a:gd name="T67" fmla="*/ 425 h 661"/>
                <a:gd name="T68" fmla="*/ 744 w 817"/>
                <a:gd name="T69" fmla="*/ 496 h 661"/>
                <a:gd name="T70" fmla="*/ 780 w 817"/>
                <a:gd name="T71" fmla="*/ 468 h 661"/>
                <a:gd name="T72" fmla="*/ 711 w 817"/>
                <a:gd name="T73" fmla="*/ 533 h 661"/>
                <a:gd name="T74" fmla="*/ 697 w 817"/>
                <a:gd name="T75" fmla="*/ 564 h 661"/>
                <a:gd name="T76" fmla="*/ 698 w 817"/>
                <a:gd name="T77" fmla="*/ 545 h 661"/>
                <a:gd name="T78" fmla="*/ 628 w 817"/>
                <a:gd name="T79" fmla="*/ 594 h 661"/>
                <a:gd name="T80" fmla="*/ 567 w 817"/>
                <a:gd name="T81" fmla="*/ 635 h 661"/>
                <a:gd name="T82" fmla="*/ 596 w 817"/>
                <a:gd name="T83" fmla="*/ 610 h 661"/>
                <a:gd name="T84" fmla="*/ 501 w 817"/>
                <a:gd name="T85" fmla="*/ 639 h 661"/>
                <a:gd name="T86" fmla="*/ 551 w 817"/>
                <a:gd name="T87" fmla="*/ 640 h 661"/>
                <a:gd name="T88" fmla="*/ 468 w 817"/>
                <a:gd name="T89" fmla="*/ 645 h 661"/>
                <a:gd name="T90" fmla="*/ 378 w 817"/>
                <a:gd name="T91" fmla="*/ 647 h 661"/>
                <a:gd name="T92" fmla="*/ 346 w 817"/>
                <a:gd name="T93" fmla="*/ 657 h 661"/>
                <a:gd name="T94" fmla="*/ 363 w 817"/>
                <a:gd name="T95" fmla="*/ 646 h 661"/>
                <a:gd name="T96" fmla="*/ 273 w 817"/>
                <a:gd name="T97" fmla="*/ 629 h 661"/>
                <a:gd name="T98" fmla="*/ 197 w 817"/>
                <a:gd name="T99" fmla="*/ 613 h 661"/>
                <a:gd name="T100" fmla="*/ 238 w 817"/>
                <a:gd name="T101" fmla="*/ 617 h 661"/>
                <a:gd name="T102" fmla="*/ 154 w 817"/>
                <a:gd name="T103" fmla="*/ 572 h 661"/>
                <a:gd name="T104" fmla="*/ 182 w 817"/>
                <a:gd name="T105" fmla="*/ 606 h 661"/>
                <a:gd name="T106" fmla="*/ 131 w 817"/>
                <a:gd name="T107" fmla="*/ 555 h 661"/>
                <a:gd name="T108" fmla="*/ 73 w 817"/>
                <a:gd name="T109" fmla="*/ 497 h 661"/>
                <a:gd name="T110" fmla="*/ 49 w 817"/>
                <a:gd name="T111" fmla="*/ 488 h 661"/>
                <a:gd name="T112" fmla="*/ 54 w 817"/>
                <a:gd name="T113" fmla="*/ 468 h 661"/>
                <a:gd name="T114" fmla="*/ 13 w 817"/>
                <a:gd name="T115" fmla="*/ 413 h 661"/>
                <a:gd name="T116" fmla="*/ 40 w 817"/>
                <a:gd name="T117" fmla="*/ 440 h 661"/>
                <a:gd name="T118" fmla="*/ 18 w 817"/>
                <a:gd name="T119" fmla="*/ 363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17" h="661">
                  <a:moveTo>
                    <a:pt x="1" y="347"/>
                  </a:moveTo>
                  <a:lnTo>
                    <a:pt x="0" y="330"/>
                  </a:lnTo>
                  <a:lnTo>
                    <a:pt x="1" y="313"/>
                  </a:lnTo>
                  <a:lnTo>
                    <a:pt x="1" y="308"/>
                  </a:lnTo>
                  <a:lnTo>
                    <a:pt x="17" y="309"/>
                  </a:lnTo>
                  <a:lnTo>
                    <a:pt x="16" y="314"/>
                  </a:lnTo>
                  <a:lnTo>
                    <a:pt x="16" y="314"/>
                  </a:lnTo>
                  <a:lnTo>
                    <a:pt x="16" y="331"/>
                  </a:lnTo>
                  <a:lnTo>
                    <a:pt x="16" y="330"/>
                  </a:lnTo>
                  <a:lnTo>
                    <a:pt x="16" y="347"/>
                  </a:lnTo>
                  <a:lnTo>
                    <a:pt x="1" y="347"/>
                  </a:lnTo>
                  <a:close/>
                  <a:moveTo>
                    <a:pt x="2" y="295"/>
                  </a:moveTo>
                  <a:lnTo>
                    <a:pt x="5" y="280"/>
                  </a:lnTo>
                  <a:lnTo>
                    <a:pt x="8" y="264"/>
                  </a:lnTo>
                  <a:lnTo>
                    <a:pt x="10" y="257"/>
                  </a:lnTo>
                  <a:lnTo>
                    <a:pt x="26" y="260"/>
                  </a:lnTo>
                  <a:lnTo>
                    <a:pt x="24" y="267"/>
                  </a:lnTo>
                  <a:lnTo>
                    <a:pt x="24" y="266"/>
                  </a:lnTo>
                  <a:lnTo>
                    <a:pt x="20" y="282"/>
                  </a:lnTo>
                  <a:lnTo>
                    <a:pt x="20" y="282"/>
                  </a:lnTo>
                  <a:lnTo>
                    <a:pt x="18" y="297"/>
                  </a:lnTo>
                  <a:lnTo>
                    <a:pt x="2" y="295"/>
                  </a:lnTo>
                  <a:close/>
                  <a:moveTo>
                    <a:pt x="14" y="244"/>
                  </a:moveTo>
                  <a:lnTo>
                    <a:pt x="18" y="232"/>
                  </a:lnTo>
                  <a:lnTo>
                    <a:pt x="25" y="217"/>
                  </a:lnTo>
                  <a:lnTo>
                    <a:pt x="30" y="207"/>
                  </a:lnTo>
                  <a:lnTo>
                    <a:pt x="44" y="212"/>
                  </a:lnTo>
                  <a:lnTo>
                    <a:pt x="40" y="221"/>
                  </a:lnTo>
                  <a:lnTo>
                    <a:pt x="40" y="221"/>
                  </a:lnTo>
                  <a:lnTo>
                    <a:pt x="33" y="236"/>
                  </a:lnTo>
                  <a:lnTo>
                    <a:pt x="34" y="236"/>
                  </a:lnTo>
                  <a:lnTo>
                    <a:pt x="29" y="248"/>
                  </a:lnTo>
                  <a:lnTo>
                    <a:pt x="14" y="244"/>
                  </a:lnTo>
                  <a:close/>
                  <a:moveTo>
                    <a:pt x="36" y="195"/>
                  </a:moveTo>
                  <a:lnTo>
                    <a:pt x="40" y="187"/>
                  </a:lnTo>
                  <a:lnTo>
                    <a:pt x="49" y="173"/>
                  </a:lnTo>
                  <a:lnTo>
                    <a:pt x="58" y="161"/>
                  </a:lnTo>
                  <a:lnTo>
                    <a:pt x="72" y="167"/>
                  </a:lnTo>
                  <a:lnTo>
                    <a:pt x="63" y="179"/>
                  </a:lnTo>
                  <a:lnTo>
                    <a:pt x="63" y="179"/>
                  </a:lnTo>
                  <a:lnTo>
                    <a:pt x="54" y="193"/>
                  </a:lnTo>
                  <a:lnTo>
                    <a:pt x="55" y="193"/>
                  </a:lnTo>
                  <a:lnTo>
                    <a:pt x="50" y="201"/>
                  </a:lnTo>
                  <a:lnTo>
                    <a:pt x="36" y="195"/>
                  </a:lnTo>
                  <a:close/>
                  <a:moveTo>
                    <a:pt x="67" y="150"/>
                  </a:moveTo>
                  <a:lnTo>
                    <a:pt x="70" y="146"/>
                  </a:lnTo>
                  <a:lnTo>
                    <a:pt x="81" y="133"/>
                  </a:lnTo>
                  <a:lnTo>
                    <a:pt x="93" y="120"/>
                  </a:lnTo>
                  <a:lnTo>
                    <a:pt x="95" y="118"/>
                  </a:lnTo>
                  <a:lnTo>
                    <a:pt x="107" y="127"/>
                  </a:lnTo>
                  <a:lnTo>
                    <a:pt x="105" y="129"/>
                  </a:lnTo>
                  <a:lnTo>
                    <a:pt x="106" y="128"/>
                  </a:lnTo>
                  <a:lnTo>
                    <a:pt x="94" y="141"/>
                  </a:lnTo>
                  <a:lnTo>
                    <a:pt x="94" y="140"/>
                  </a:lnTo>
                  <a:lnTo>
                    <a:pt x="83" y="153"/>
                  </a:lnTo>
                  <a:lnTo>
                    <a:pt x="83" y="153"/>
                  </a:lnTo>
                  <a:lnTo>
                    <a:pt x="80" y="157"/>
                  </a:lnTo>
                  <a:lnTo>
                    <a:pt x="67" y="150"/>
                  </a:lnTo>
                  <a:close/>
                  <a:moveTo>
                    <a:pt x="106" y="109"/>
                  </a:moveTo>
                  <a:lnTo>
                    <a:pt x="106" y="108"/>
                  </a:lnTo>
                  <a:lnTo>
                    <a:pt x="120" y="97"/>
                  </a:lnTo>
                  <a:lnTo>
                    <a:pt x="134" y="86"/>
                  </a:lnTo>
                  <a:lnTo>
                    <a:pt x="140" y="81"/>
                  </a:lnTo>
                  <a:lnTo>
                    <a:pt x="151" y="91"/>
                  </a:lnTo>
                  <a:lnTo>
                    <a:pt x="144" y="95"/>
                  </a:lnTo>
                  <a:lnTo>
                    <a:pt x="145" y="95"/>
                  </a:lnTo>
                  <a:lnTo>
                    <a:pt x="131" y="106"/>
                  </a:lnTo>
                  <a:lnTo>
                    <a:pt x="131" y="106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18" y="117"/>
                  </a:lnTo>
                  <a:lnTo>
                    <a:pt x="106" y="109"/>
                  </a:lnTo>
                  <a:close/>
                  <a:moveTo>
                    <a:pt x="153" y="73"/>
                  </a:moveTo>
                  <a:lnTo>
                    <a:pt x="164" y="66"/>
                  </a:lnTo>
                  <a:lnTo>
                    <a:pt x="180" y="56"/>
                  </a:lnTo>
                  <a:lnTo>
                    <a:pt x="192" y="50"/>
                  </a:lnTo>
                  <a:lnTo>
                    <a:pt x="200" y="61"/>
                  </a:lnTo>
                  <a:lnTo>
                    <a:pt x="189" y="67"/>
                  </a:lnTo>
                  <a:lnTo>
                    <a:pt x="189" y="67"/>
                  </a:lnTo>
                  <a:lnTo>
                    <a:pt x="173" y="76"/>
                  </a:lnTo>
                  <a:lnTo>
                    <a:pt x="174" y="76"/>
                  </a:lnTo>
                  <a:lnTo>
                    <a:pt x="163" y="83"/>
                  </a:lnTo>
                  <a:lnTo>
                    <a:pt x="153" y="73"/>
                  </a:lnTo>
                  <a:close/>
                  <a:moveTo>
                    <a:pt x="206" y="44"/>
                  </a:moveTo>
                  <a:lnTo>
                    <a:pt x="214" y="40"/>
                  </a:lnTo>
                  <a:lnTo>
                    <a:pt x="231" y="33"/>
                  </a:lnTo>
                  <a:lnTo>
                    <a:pt x="249" y="26"/>
                  </a:lnTo>
                  <a:lnTo>
                    <a:pt x="255" y="38"/>
                  </a:lnTo>
                  <a:lnTo>
                    <a:pt x="238" y="44"/>
                  </a:lnTo>
                  <a:lnTo>
                    <a:pt x="238" y="44"/>
                  </a:lnTo>
                  <a:lnTo>
                    <a:pt x="221" y="51"/>
                  </a:lnTo>
                  <a:lnTo>
                    <a:pt x="222" y="51"/>
                  </a:lnTo>
                  <a:lnTo>
                    <a:pt x="213" y="55"/>
                  </a:lnTo>
                  <a:lnTo>
                    <a:pt x="206" y="44"/>
                  </a:lnTo>
                  <a:close/>
                  <a:moveTo>
                    <a:pt x="264" y="21"/>
                  </a:moveTo>
                  <a:lnTo>
                    <a:pt x="268" y="20"/>
                  </a:lnTo>
                  <a:lnTo>
                    <a:pt x="287" y="15"/>
                  </a:lnTo>
                  <a:lnTo>
                    <a:pt x="306" y="10"/>
                  </a:lnTo>
                  <a:lnTo>
                    <a:pt x="310" y="10"/>
                  </a:lnTo>
                  <a:lnTo>
                    <a:pt x="313" y="22"/>
                  </a:lnTo>
                  <a:lnTo>
                    <a:pt x="310" y="23"/>
                  </a:lnTo>
                  <a:lnTo>
                    <a:pt x="311" y="23"/>
                  </a:lnTo>
                  <a:lnTo>
                    <a:pt x="292" y="27"/>
                  </a:lnTo>
                  <a:lnTo>
                    <a:pt x="292" y="27"/>
                  </a:lnTo>
                  <a:lnTo>
                    <a:pt x="273" y="32"/>
                  </a:lnTo>
                  <a:lnTo>
                    <a:pt x="274" y="32"/>
                  </a:lnTo>
                  <a:lnTo>
                    <a:pt x="269" y="33"/>
                  </a:lnTo>
                  <a:lnTo>
                    <a:pt x="264" y="21"/>
                  </a:lnTo>
                  <a:close/>
                  <a:moveTo>
                    <a:pt x="325" y="7"/>
                  </a:moveTo>
                  <a:lnTo>
                    <a:pt x="326" y="7"/>
                  </a:lnTo>
                  <a:lnTo>
                    <a:pt x="346" y="4"/>
                  </a:lnTo>
                  <a:lnTo>
                    <a:pt x="367" y="2"/>
                  </a:lnTo>
                  <a:lnTo>
                    <a:pt x="373" y="1"/>
                  </a:lnTo>
                  <a:lnTo>
                    <a:pt x="374" y="14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49" y="16"/>
                  </a:lnTo>
                  <a:lnTo>
                    <a:pt x="349" y="16"/>
                  </a:lnTo>
                  <a:lnTo>
                    <a:pt x="329" y="19"/>
                  </a:lnTo>
                  <a:lnTo>
                    <a:pt x="329" y="19"/>
                  </a:lnTo>
                  <a:lnTo>
                    <a:pt x="329" y="19"/>
                  </a:lnTo>
                  <a:lnTo>
                    <a:pt x="325" y="7"/>
                  </a:lnTo>
                  <a:close/>
                  <a:moveTo>
                    <a:pt x="389" y="0"/>
                  </a:moveTo>
                  <a:lnTo>
                    <a:pt x="408" y="0"/>
                  </a:lnTo>
                  <a:lnTo>
                    <a:pt x="429" y="0"/>
                  </a:lnTo>
                  <a:lnTo>
                    <a:pt x="437" y="1"/>
                  </a:lnTo>
                  <a:lnTo>
                    <a:pt x="436" y="14"/>
                  </a:lnTo>
                  <a:lnTo>
                    <a:pt x="428" y="13"/>
                  </a:lnTo>
                  <a:lnTo>
                    <a:pt x="429" y="13"/>
                  </a:lnTo>
                  <a:lnTo>
                    <a:pt x="408" y="13"/>
                  </a:lnTo>
                  <a:lnTo>
                    <a:pt x="409" y="13"/>
                  </a:lnTo>
                  <a:lnTo>
                    <a:pt x="390" y="13"/>
                  </a:lnTo>
                  <a:lnTo>
                    <a:pt x="389" y="0"/>
                  </a:lnTo>
                  <a:close/>
                  <a:moveTo>
                    <a:pt x="453" y="2"/>
                  </a:moveTo>
                  <a:lnTo>
                    <a:pt x="471" y="4"/>
                  </a:lnTo>
                  <a:lnTo>
                    <a:pt x="491" y="7"/>
                  </a:lnTo>
                  <a:lnTo>
                    <a:pt x="501" y="9"/>
                  </a:lnTo>
                  <a:lnTo>
                    <a:pt x="497" y="21"/>
                  </a:lnTo>
                  <a:lnTo>
                    <a:pt x="487" y="19"/>
                  </a:lnTo>
                  <a:lnTo>
                    <a:pt x="488" y="19"/>
                  </a:lnTo>
                  <a:lnTo>
                    <a:pt x="468" y="16"/>
                  </a:lnTo>
                  <a:lnTo>
                    <a:pt x="468" y="16"/>
                  </a:lnTo>
                  <a:lnTo>
                    <a:pt x="451" y="15"/>
                  </a:lnTo>
                  <a:lnTo>
                    <a:pt x="453" y="2"/>
                  </a:lnTo>
                  <a:close/>
                  <a:moveTo>
                    <a:pt x="516" y="12"/>
                  </a:moveTo>
                  <a:lnTo>
                    <a:pt x="530" y="15"/>
                  </a:lnTo>
                  <a:lnTo>
                    <a:pt x="549" y="20"/>
                  </a:lnTo>
                  <a:lnTo>
                    <a:pt x="562" y="24"/>
                  </a:lnTo>
                  <a:lnTo>
                    <a:pt x="556" y="36"/>
                  </a:lnTo>
                  <a:lnTo>
                    <a:pt x="543" y="32"/>
                  </a:lnTo>
                  <a:lnTo>
                    <a:pt x="544" y="32"/>
                  </a:lnTo>
                  <a:lnTo>
                    <a:pt x="525" y="27"/>
                  </a:lnTo>
                  <a:lnTo>
                    <a:pt x="525" y="27"/>
                  </a:lnTo>
                  <a:lnTo>
                    <a:pt x="512" y="24"/>
                  </a:lnTo>
                  <a:lnTo>
                    <a:pt x="516" y="12"/>
                  </a:lnTo>
                  <a:close/>
                  <a:moveTo>
                    <a:pt x="576" y="29"/>
                  </a:moveTo>
                  <a:lnTo>
                    <a:pt x="585" y="33"/>
                  </a:lnTo>
                  <a:lnTo>
                    <a:pt x="603" y="40"/>
                  </a:lnTo>
                  <a:lnTo>
                    <a:pt x="619" y="47"/>
                  </a:lnTo>
                  <a:lnTo>
                    <a:pt x="611" y="58"/>
                  </a:lnTo>
                  <a:lnTo>
                    <a:pt x="596" y="51"/>
                  </a:lnTo>
                  <a:lnTo>
                    <a:pt x="596" y="51"/>
                  </a:lnTo>
                  <a:lnTo>
                    <a:pt x="579" y="44"/>
                  </a:lnTo>
                  <a:lnTo>
                    <a:pt x="579" y="44"/>
                  </a:lnTo>
                  <a:lnTo>
                    <a:pt x="570" y="41"/>
                  </a:lnTo>
                  <a:lnTo>
                    <a:pt x="576" y="29"/>
                  </a:lnTo>
                  <a:close/>
                  <a:moveTo>
                    <a:pt x="632" y="54"/>
                  </a:moveTo>
                  <a:lnTo>
                    <a:pt x="637" y="56"/>
                  </a:lnTo>
                  <a:lnTo>
                    <a:pt x="653" y="66"/>
                  </a:lnTo>
                  <a:lnTo>
                    <a:pt x="668" y="75"/>
                  </a:lnTo>
                  <a:lnTo>
                    <a:pt x="671" y="78"/>
                  </a:lnTo>
                  <a:lnTo>
                    <a:pt x="661" y="87"/>
                  </a:lnTo>
                  <a:lnTo>
                    <a:pt x="658" y="85"/>
                  </a:lnTo>
                  <a:lnTo>
                    <a:pt x="658" y="86"/>
                  </a:lnTo>
                  <a:lnTo>
                    <a:pt x="643" y="76"/>
                  </a:lnTo>
                  <a:lnTo>
                    <a:pt x="644" y="76"/>
                  </a:lnTo>
                  <a:lnTo>
                    <a:pt x="628" y="67"/>
                  </a:lnTo>
                  <a:lnTo>
                    <a:pt x="628" y="67"/>
                  </a:lnTo>
                  <a:lnTo>
                    <a:pt x="624" y="65"/>
                  </a:lnTo>
                  <a:lnTo>
                    <a:pt x="632" y="54"/>
                  </a:lnTo>
                  <a:close/>
                  <a:moveTo>
                    <a:pt x="684" y="86"/>
                  </a:moveTo>
                  <a:lnTo>
                    <a:pt x="697" y="97"/>
                  </a:lnTo>
                  <a:lnTo>
                    <a:pt x="711" y="108"/>
                  </a:lnTo>
                  <a:lnTo>
                    <a:pt x="717" y="114"/>
                  </a:lnTo>
                  <a:lnTo>
                    <a:pt x="705" y="123"/>
                  </a:lnTo>
                  <a:lnTo>
                    <a:pt x="699" y="117"/>
                  </a:lnTo>
                  <a:lnTo>
                    <a:pt x="699" y="117"/>
                  </a:lnTo>
                  <a:lnTo>
                    <a:pt x="686" y="106"/>
                  </a:lnTo>
                  <a:lnTo>
                    <a:pt x="686" y="106"/>
                  </a:lnTo>
                  <a:lnTo>
                    <a:pt x="673" y="95"/>
                  </a:lnTo>
                  <a:lnTo>
                    <a:pt x="684" y="86"/>
                  </a:lnTo>
                  <a:close/>
                  <a:moveTo>
                    <a:pt x="727" y="124"/>
                  </a:moveTo>
                  <a:lnTo>
                    <a:pt x="736" y="133"/>
                  </a:lnTo>
                  <a:lnTo>
                    <a:pt x="747" y="146"/>
                  </a:lnTo>
                  <a:lnTo>
                    <a:pt x="755" y="156"/>
                  </a:lnTo>
                  <a:lnTo>
                    <a:pt x="742" y="163"/>
                  </a:lnTo>
                  <a:lnTo>
                    <a:pt x="734" y="153"/>
                  </a:lnTo>
                  <a:lnTo>
                    <a:pt x="734" y="153"/>
                  </a:lnTo>
                  <a:lnTo>
                    <a:pt x="723" y="140"/>
                  </a:lnTo>
                  <a:lnTo>
                    <a:pt x="723" y="141"/>
                  </a:lnTo>
                  <a:lnTo>
                    <a:pt x="715" y="132"/>
                  </a:lnTo>
                  <a:lnTo>
                    <a:pt x="727" y="124"/>
                  </a:lnTo>
                  <a:close/>
                  <a:moveTo>
                    <a:pt x="763" y="167"/>
                  </a:moveTo>
                  <a:lnTo>
                    <a:pt x="767" y="173"/>
                  </a:lnTo>
                  <a:lnTo>
                    <a:pt x="777" y="187"/>
                  </a:lnTo>
                  <a:lnTo>
                    <a:pt x="785" y="202"/>
                  </a:lnTo>
                  <a:lnTo>
                    <a:pt x="785" y="202"/>
                  </a:lnTo>
                  <a:lnTo>
                    <a:pt x="770" y="207"/>
                  </a:lnTo>
                  <a:lnTo>
                    <a:pt x="770" y="207"/>
                  </a:lnTo>
                  <a:lnTo>
                    <a:pt x="770" y="207"/>
                  </a:lnTo>
                  <a:lnTo>
                    <a:pt x="762" y="193"/>
                  </a:lnTo>
                  <a:lnTo>
                    <a:pt x="762" y="193"/>
                  </a:lnTo>
                  <a:lnTo>
                    <a:pt x="754" y="179"/>
                  </a:lnTo>
                  <a:lnTo>
                    <a:pt x="754" y="179"/>
                  </a:lnTo>
                  <a:lnTo>
                    <a:pt x="750" y="173"/>
                  </a:lnTo>
                  <a:lnTo>
                    <a:pt x="763" y="167"/>
                  </a:lnTo>
                  <a:close/>
                  <a:moveTo>
                    <a:pt x="791" y="214"/>
                  </a:moveTo>
                  <a:lnTo>
                    <a:pt x="792" y="217"/>
                  </a:lnTo>
                  <a:lnTo>
                    <a:pt x="798" y="232"/>
                  </a:lnTo>
                  <a:lnTo>
                    <a:pt x="804" y="248"/>
                  </a:lnTo>
                  <a:lnTo>
                    <a:pt x="805" y="251"/>
                  </a:lnTo>
                  <a:lnTo>
                    <a:pt x="790" y="254"/>
                  </a:lnTo>
                  <a:lnTo>
                    <a:pt x="789" y="251"/>
                  </a:lnTo>
                  <a:lnTo>
                    <a:pt x="789" y="251"/>
                  </a:lnTo>
                  <a:lnTo>
                    <a:pt x="783" y="236"/>
                  </a:lnTo>
                  <a:lnTo>
                    <a:pt x="783" y="236"/>
                  </a:lnTo>
                  <a:lnTo>
                    <a:pt x="777" y="221"/>
                  </a:lnTo>
                  <a:lnTo>
                    <a:pt x="777" y="221"/>
                  </a:lnTo>
                  <a:lnTo>
                    <a:pt x="776" y="219"/>
                  </a:lnTo>
                  <a:lnTo>
                    <a:pt x="791" y="214"/>
                  </a:lnTo>
                  <a:close/>
                  <a:moveTo>
                    <a:pt x="809" y="264"/>
                  </a:moveTo>
                  <a:lnTo>
                    <a:pt x="812" y="280"/>
                  </a:lnTo>
                  <a:lnTo>
                    <a:pt x="815" y="297"/>
                  </a:lnTo>
                  <a:lnTo>
                    <a:pt x="815" y="303"/>
                  </a:lnTo>
                  <a:lnTo>
                    <a:pt x="800" y="304"/>
                  </a:lnTo>
                  <a:lnTo>
                    <a:pt x="799" y="298"/>
                  </a:lnTo>
                  <a:lnTo>
                    <a:pt x="799" y="298"/>
                  </a:lnTo>
                  <a:lnTo>
                    <a:pt x="797" y="282"/>
                  </a:lnTo>
                  <a:lnTo>
                    <a:pt x="797" y="282"/>
                  </a:lnTo>
                  <a:lnTo>
                    <a:pt x="793" y="267"/>
                  </a:lnTo>
                  <a:lnTo>
                    <a:pt x="809" y="264"/>
                  </a:lnTo>
                  <a:close/>
                  <a:moveTo>
                    <a:pt x="816" y="316"/>
                  </a:moveTo>
                  <a:lnTo>
                    <a:pt x="817" y="330"/>
                  </a:lnTo>
                  <a:lnTo>
                    <a:pt x="816" y="348"/>
                  </a:lnTo>
                  <a:lnTo>
                    <a:pt x="816" y="355"/>
                  </a:lnTo>
                  <a:lnTo>
                    <a:pt x="800" y="354"/>
                  </a:lnTo>
                  <a:lnTo>
                    <a:pt x="801" y="347"/>
                  </a:lnTo>
                  <a:lnTo>
                    <a:pt x="801" y="347"/>
                  </a:lnTo>
                  <a:lnTo>
                    <a:pt x="801" y="330"/>
                  </a:lnTo>
                  <a:lnTo>
                    <a:pt x="801" y="331"/>
                  </a:lnTo>
                  <a:lnTo>
                    <a:pt x="801" y="316"/>
                  </a:lnTo>
                  <a:lnTo>
                    <a:pt x="816" y="316"/>
                  </a:lnTo>
                  <a:close/>
                  <a:moveTo>
                    <a:pt x="814" y="368"/>
                  </a:moveTo>
                  <a:lnTo>
                    <a:pt x="812" y="381"/>
                  </a:lnTo>
                  <a:lnTo>
                    <a:pt x="808" y="397"/>
                  </a:lnTo>
                  <a:lnTo>
                    <a:pt x="806" y="406"/>
                  </a:lnTo>
                  <a:lnTo>
                    <a:pt x="791" y="403"/>
                  </a:lnTo>
                  <a:lnTo>
                    <a:pt x="793" y="394"/>
                  </a:lnTo>
                  <a:lnTo>
                    <a:pt x="793" y="395"/>
                  </a:lnTo>
                  <a:lnTo>
                    <a:pt x="797" y="379"/>
                  </a:lnTo>
                  <a:lnTo>
                    <a:pt x="797" y="379"/>
                  </a:lnTo>
                  <a:lnTo>
                    <a:pt x="798" y="366"/>
                  </a:lnTo>
                  <a:lnTo>
                    <a:pt x="814" y="368"/>
                  </a:lnTo>
                  <a:close/>
                  <a:moveTo>
                    <a:pt x="802" y="419"/>
                  </a:moveTo>
                  <a:lnTo>
                    <a:pt x="798" y="429"/>
                  </a:lnTo>
                  <a:lnTo>
                    <a:pt x="792" y="444"/>
                  </a:lnTo>
                  <a:lnTo>
                    <a:pt x="786" y="456"/>
                  </a:lnTo>
                  <a:lnTo>
                    <a:pt x="772" y="451"/>
                  </a:lnTo>
                  <a:lnTo>
                    <a:pt x="777" y="440"/>
                  </a:lnTo>
                  <a:lnTo>
                    <a:pt x="777" y="440"/>
                  </a:lnTo>
                  <a:lnTo>
                    <a:pt x="783" y="425"/>
                  </a:lnTo>
                  <a:lnTo>
                    <a:pt x="783" y="425"/>
                  </a:lnTo>
                  <a:lnTo>
                    <a:pt x="787" y="416"/>
                  </a:lnTo>
                  <a:lnTo>
                    <a:pt x="802" y="419"/>
                  </a:lnTo>
                  <a:close/>
                  <a:moveTo>
                    <a:pt x="780" y="468"/>
                  </a:moveTo>
                  <a:lnTo>
                    <a:pt x="777" y="474"/>
                  </a:lnTo>
                  <a:lnTo>
                    <a:pt x="767" y="488"/>
                  </a:lnTo>
                  <a:lnTo>
                    <a:pt x="758" y="502"/>
                  </a:lnTo>
                  <a:lnTo>
                    <a:pt x="757" y="502"/>
                  </a:lnTo>
                  <a:lnTo>
                    <a:pt x="744" y="496"/>
                  </a:lnTo>
                  <a:lnTo>
                    <a:pt x="744" y="495"/>
                  </a:lnTo>
                  <a:lnTo>
                    <a:pt x="744" y="495"/>
                  </a:lnTo>
                  <a:lnTo>
                    <a:pt x="754" y="482"/>
                  </a:lnTo>
                  <a:lnTo>
                    <a:pt x="754" y="482"/>
                  </a:lnTo>
                  <a:lnTo>
                    <a:pt x="762" y="468"/>
                  </a:lnTo>
                  <a:lnTo>
                    <a:pt x="762" y="469"/>
                  </a:lnTo>
                  <a:lnTo>
                    <a:pt x="766" y="463"/>
                  </a:lnTo>
                  <a:lnTo>
                    <a:pt x="780" y="468"/>
                  </a:lnTo>
                  <a:close/>
                  <a:moveTo>
                    <a:pt x="749" y="513"/>
                  </a:moveTo>
                  <a:lnTo>
                    <a:pt x="747" y="515"/>
                  </a:lnTo>
                  <a:lnTo>
                    <a:pt x="736" y="528"/>
                  </a:lnTo>
                  <a:lnTo>
                    <a:pt x="724" y="541"/>
                  </a:lnTo>
                  <a:lnTo>
                    <a:pt x="720" y="544"/>
                  </a:lnTo>
                  <a:lnTo>
                    <a:pt x="708" y="536"/>
                  </a:lnTo>
                  <a:lnTo>
                    <a:pt x="712" y="533"/>
                  </a:lnTo>
                  <a:lnTo>
                    <a:pt x="711" y="533"/>
                  </a:lnTo>
                  <a:lnTo>
                    <a:pt x="723" y="521"/>
                  </a:lnTo>
                  <a:lnTo>
                    <a:pt x="723" y="521"/>
                  </a:lnTo>
                  <a:lnTo>
                    <a:pt x="734" y="508"/>
                  </a:lnTo>
                  <a:lnTo>
                    <a:pt x="734" y="508"/>
                  </a:lnTo>
                  <a:lnTo>
                    <a:pt x="736" y="506"/>
                  </a:lnTo>
                  <a:lnTo>
                    <a:pt x="749" y="513"/>
                  </a:lnTo>
                  <a:close/>
                  <a:moveTo>
                    <a:pt x="709" y="554"/>
                  </a:moveTo>
                  <a:lnTo>
                    <a:pt x="697" y="564"/>
                  </a:lnTo>
                  <a:lnTo>
                    <a:pt x="683" y="575"/>
                  </a:lnTo>
                  <a:lnTo>
                    <a:pt x="674" y="581"/>
                  </a:lnTo>
                  <a:lnTo>
                    <a:pt x="664" y="572"/>
                  </a:lnTo>
                  <a:lnTo>
                    <a:pt x="673" y="566"/>
                  </a:lnTo>
                  <a:lnTo>
                    <a:pt x="672" y="566"/>
                  </a:lnTo>
                  <a:lnTo>
                    <a:pt x="686" y="555"/>
                  </a:lnTo>
                  <a:lnTo>
                    <a:pt x="686" y="555"/>
                  </a:lnTo>
                  <a:lnTo>
                    <a:pt x="698" y="545"/>
                  </a:lnTo>
                  <a:lnTo>
                    <a:pt x="709" y="554"/>
                  </a:lnTo>
                  <a:close/>
                  <a:moveTo>
                    <a:pt x="662" y="590"/>
                  </a:moveTo>
                  <a:lnTo>
                    <a:pt x="653" y="595"/>
                  </a:lnTo>
                  <a:lnTo>
                    <a:pt x="637" y="605"/>
                  </a:lnTo>
                  <a:lnTo>
                    <a:pt x="623" y="612"/>
                  </a:lnTo>
                  <a:lnTo>
                    <a:pt x="614" y="601"/>
                  </a:lnTo>
                  <a:lnTo>
                    <a:pt x="628" y="594"/>
                  </a:lnTo>
                  <a:lnTo>
                    <a:pt x="628" y="594"/>
                  </a:lnTo>
                  <a:lnTo>
                    <a:pt x="644" y="585"/>
                  </a:lnTo>
                  <a:lnTo>
                    <a:pt x="643" y="585"/>
                  </a:lnTo>
                  <a:lnTo>
                    <a:pt x="652" y="579"/>
                  </a:lnTo>
                  <a:lnTo>
                    <a:pt x="662" y="590"/>
                  </a:lnTo>
                  <a:close/>
                  <a:moveTo>
                    <a:pt x="609" y="619"/>
                  </a:moveTo>
                  <a:lnTo>
                    <a:pt x="603" y="621"/>
                  </a:lnTo>
                  <a:lnTo>
                    <a:pt x="585" y="629"/>
                  </a:lnTo>
                  <a:lnTo>
                    <a:pt x="567" y="635"/>
                  </a:lnTo>
                  <a:lnTo>
                    <a:pt x="565" y="636"/>
                  </a:lnTo>
                  <a:lnTo>
                    <a:pt x="560" y="624"/>
                  </a:lnTo>
                  <a:lnTo>
                    <a:pt x="561" y="623"/>
                  </a:lnTo>
                  <a:lnTo>
                    <a:pt x="561" y="623"/>
                  </a:lnTo>
                  <a:lnTo>
                    <a:pt x="579" y="617"/>
                  </a:lnTo>
                  <a:lnTo>
                    <a:pt x="579" y="617"/>
                  </a:lnTo>
                  <a:lnTo>
                    <a:pt x="596" y="610"/>
                  </a:lnTo>
                  <a:lnTo>
                    <a:pt x="596" y="610"/>
                  </a:lnTo>
                  <a:lnTo>
                    <a:pt x="601" y="608"/>
                  </a:lnTo>
                  <a:lnTo>
                    <a:pt x="609" y="619"/>
                  </a:lnTo>
                  <a:close/>
                  <a:moveTo>
                    <a:pt x="551" y="640"/>
                  </a:moveTo>
                  <a:lnTo>
                    <a:pt x="549" y="641"/>
                  </a:lnTo>
                  <a:lnTo>
                    <a:pt x="530" y="646"/>
                  </a:lnTo>
                  <a:lnTo>
                    <a:pt x="510" y="651"/>
                  </a:lnTo>
                  <a:lnTo>
                    <a:pt x="504" y="652"/>
                  </a:lnTo>
                  <a:lnTo>
                    <a:pt x="501" y="639"/>
                  </a:lnTo>
                  <a:lnTo>
                    <a:pt x="507" y="638"/>
                  </a:lnTo>
                  <a:lnTo>
                    <a:pt x="506" y="638"/>
                  </a:lnTo>
                  <a:lnTo>
                    <a:pt x="525" y="634"/>
                  </a:lnTo>
                  <a:lnTo>
                    <a:pt x="525" y="634"/>
                  </a:lnTo>
                  <a:lnTo>
                    <a:pt x="544" y="629"/>
                  </a:lnTo>
                  <a:lnTo>
                    <a:pt x="543" y="629"/>
                  </a:lnTo>
                  <a:lnTo>
                    <a:pt x="545" y="629"/>
                  </a:lnTo>
                  <a:lnTo>
                    <a:pt x="551" y="640"/>
                  </a:lnTo>
                  <a:close/>
                  <a:moveTo>
                    <a:pt x="489" y="655"/>
                  </a:moveTo>
                  <a:lnTo>
                    <a:pt x="471" y="657"/>
                  </a:lnTo>
                  <a:lnTo>
                    <a:pt x="450" y="659"/>
                  </a:lnTo>
                  <a:lnTo>
                    <a:pt x="441" y="660"/>
                  </a:lnTo>
                  <a:lnTo>
                    <a:pt x="440" y="647"/>
                  </a:lnTo>
                  <a:lnTo>
                    <a:pt x="449" y="647"/>
                  </a:lnTo>
                  <a:lnTo>
                    <a:pt x="448" y="647"/>
                  </a:lnTo>
                  <a:lnTo>
                    <a:pt x="468" y="645"/>
                  </a:lnTo>
                  <a:lnTo>
                    <a:pt x="468" y="645"/>
                  </a:lnTo>
                  <a:lnTo>
                    <a:pt x="486" y="642"/>
                  </a:lnTo>
                  <a:lnTo>
                    <a:pt x="489" y="655"/>
                  </a:lnTo>
                  <a:close/>
                  <a:moveTo>
                    <a:pt x="425" y="661"/>
                  </a:moveTo>
                  <a:lnTo>
                    <a:pt x="408" y="661"/>
                  </a:lnTo>
                  <a:lnTo>
                    <a:pt x="387" y="661"/>
                  </a:lnTo>
                  <a:lnTo>
                    <a:pt x="377" y="660"/>
                  </a:lnTo>
                  <a:lnTo>
                    <a:pt x="378" y="647"/>
                  </a:lnTo>
                  <a:lnTo>
                    <a:pt x="388" y="648"/>
                  </a:lnTo>
                  <a:lnTo>
                    <a:pt x="388" y="648"/>
                  </a:lnTo>
                  <a:lnTo>
                    <a:pt x="409" y="648"/>
                  </a:lnTo>
                  <a:lnTo>
                    <a:pt x="408" y="648"/>
                  </a:lnTo>
                  <a:lnTo>
                    <a:pt x="425" y="648"/>
                  </a:lnTo>
                  <a:lnTo>
                    <a:pt x="425" y="661"/>
                  </a:lnTo>
                  <a:close/>
                  <a:moveTo>
                    <a:pt x="361" y="659"/>
                  </a:moveTo>
                  <a:lnTo>
                    <a:pt x="346" y="657"/>
                  </a:lnTo>
                  <a:lnTo>
                    <a:pt x="326" y="654"/>
                  </a:lnTo>
                  <a:lnTo>
                    <a:pt x="314" y="652"/>
                  </a:lnTo>
                  <a:lnTo>
                    <a:pt x="317" y="640"/>
                  </a:lnTo>
                  <a:lnTo>
                    <a:pt x="329" y="642"/>
                  </a:lnTo>
                  <a:lnTo>
                    <a:pt x="329" y="642"/>
                  </a:lnTo>
                  <a:lnTo>
                    <a:pt x="349" y="645"/>
                  </a:lnTo>
                  <a:lnTo>
                    <a:pt x="349" y="645"/>
                  </a:lnTo>
                  <a:lnTo>
                    <a:pt x="363" y="646"/>
                  </a:lnTo>
                  <a:lnTo>
                    <a:pt x="361" y="659"/>
                  </a:lnTo>
                  <a:close/>
                  <a:moveTo>
                    <a:pt x="298" y="649"/>
                  </a:moveTo>
                  <a:lnTo>
                    <a:pt x="287" y="646"/>
                  </a:lnTo>
                  <a:lnTo>
                    <a:pt x="268" y="641"/>
                  </a:lnTo>
                  <a:lnTo>
                    <a:pt x="253" y="636"/>
                  </a:lnTo>
                  <a:lnTo>
                    <a:pt x="259" y="624"/>
                  </a:lnTo>
                  <a:lnTo>
                    <a:pt x="274" y="629"/>
                  </a:lnTo>
                  <a:lnTo>
                    <a:pt x="273" y="629"/>
                  </a:lnTo>
                  <a:lnTo>
                    <a:pt x="292" y="634"/>
                  </a:lnTo>
                  <a:lnTo>
                    <a:pt x="292" y="634"/>
                  </a:lnTo>
                  <a:lnTo>
                    <a:pt x="303" y="636"/>
                  </a:lnTo>
                  <a:lnTo>
                    <a:pt x="298" y="649"/>
                  </a:lnTo>
                  <a:close/>
                  <a:moveTo>
                    <a:pt x="238" y="631"/>
                  </a:moveTo>
                  <a:lnTo>
                    <a:pt x="231" y="629"/>
                  </a:lnTo>
                  <a:lnTo>
                    <a:pt x="214" y="621"/>
                  </a:lnTo>
                  <a:lnTo>
                    <a:pt x="197" y="613"/>
                  </a:lnTo>
                  <a:lnTo>
                    <a:pt x="195" y="613"/>
                  </a:lnTo>
                  <a:lnTo>
                    <a:pt x="204" y="602"/>
                  </a:lnTo>
                  <a:lnTo>
                    <a:pt x="205" y="602"/>
                  </a:lnTo>
                  <a:lnTo>
                    <a:pt x="205" y="602"/>
                  </a:lnTo>
                  <a:lnTo>
                    <a:pt x="222" y="610"/>
                  </a:lnTo>
                  <a:lnTo>
                    <a:pt x="221" y="610"/>
                  </a:lnTo>
                  <a:lnTo>
                    <a:pt x="238" y="617"/>
                  </a:lnTo>
                  <a:lnTo>
                    <a:pt x="238" y="617"/>
                  </a:lnTo>
                  <a:lnTo>
                    <a:pt x="245" y="619"/>
                  </a:lnTo>
                  <a:lnTo>
                    <a:pt x="238" y="631"/>
                  </a:lnTo>
                  <a:close/>
                  <a:moveTo>
                    <a:pt x="182" y="606"/>
                  </a:moveTo>
                  <a:lnTo>
                    <a:pt x="180" y="605"/>
                  </a:lnTo>
                  <a:lnTo>
                    <a:pt x="164" y="595"/>
                  </a:lnTo>
                  <a:lnTo>
                    <a:pt x="149" y="586"/>
                  </a:lnTo>
                  <a:lnTo>
                    <a:pt x="143" y="582"/>
                  </a:lnTo>
                  <a:lnTo>
                    <a:pt x="154" y="572"/>
                  </a:lnTo>
                  <a:lnTo>
                    <a:pt x="159" y="576"/>
                  </a:lnTo>
                  <a:lnTo>
                    <a:pt x="159" y="576"/>
                  </a:lnTo>
                  <a:lnTo>
                    <a:pt x="174" y="585"/>
                  </a:lnTo>
                  <a:lnTo>
                    <a:pt x="173" y="585"/>
                  </a:lnTo>
                  <a:lnTo>
                    <a:pt x="189" y="594"/>
                  </a:lnTo>
                  <a:lnTo>
                    <a:pt x="189" y="594"/>
                  </a:lnTo>
                  <a:lnTo>
                    <a:pt x="190" y="595"/>
                  </a:lnTo>
                  <a:lnTo>
                    <a:pt x="182" y="606"/>
                  </a:lnTo>
                  <a:close/>
                  <a:moveTo>
                    <a:pt x="131" y="573"/>
                  </a:moveTo>
                  <a:lnTo>
                    <a:pt x="120" y="564"/>
                  </a:lnTo>
                  <a:lnTo>
                    <a:pt x="106" y="553"/>
                  </a:lnTo>
                  <a:lnTo>
                    <a:pt x="98" y="545"/>
                  </a:lnTo>
                  <a:lnTo>
                    <a:pt x="110" y="537"/>
                  </a:lnTo>
                  <a:lnTo>
                    <a:pt x="118" y="544"/>
                  </a:lnTo>
                  <a:lnTo>
                    <a:pt x="118" y="544"/>
                  </a:lnTo>
                  <a:lnTo>
                    <a:pt x="131" y="555"/>
                  </a:lnTo>
                  <a:lnTo>
                    <a:pt x="131" y="555"/>
                  </a:lnTo>
                  <a:lnTo>
                    <a:pt x="142" y="564"/>
                  </a:lnTo>
                  <a:lnTo>
                    <a:pt x="131" y="573"/>
                  </a:lnTo>
                  <a:close/>
                  <a:moveTo>
                    <a:pt x="88" y="535"/>
                  </a:moveTo>
                  <a:lnTo>
                    <a:pt x="81" y="528"/>
                  </a:lnTo>
                  <a:lnTo>
                    <a:pt x="70" y="515"/>
                  </a:lnTo>
                  <a:lnTo>
                    <a:pt x="60" y="503"/>
                  </a:lnTo>
                  <a:lnTo>
                    <a:pt x="73" y="497"/>
                  </a:lnTo>
                  <a:lnTo>
                    <a:pt x="83" y="508"/>
                  </a:lnTo>
                  <a:lnTo>
                    <a:pt x="83" y="508"/>
                  </a:lnTo>
                  <a:lnTo>
                    <a:pt x="94" y="521"/>
                  </a:lnTo>
                  <a:lnTo>
                    <a:pt x="94" y="521"/>
                  </a:lnTo>
                  <a:lnTo>
                    <a:pt x="100" y="527"/>
                  </a:lnTo>
                  <a:lnTo>
                    <a:pt x="88" y="535"/>
                  </a:lnTo>
                  <a:close/>
                  <a:moveTo>
                    <a:pt x="52" y="492"/>
                  </a:moveTo>
                  <a:lnTo>
                    <a:pt x="49" y="488"/>
                  </a:lnTo>
                  <a:lnTo>
                    <a:pt x="40" y="474"/>
                  </a:lnTo>
                  <a:lnTo>
                    <a:pt x="32" y="459"/>
                  </a:lnTo>
                  <a:lnTo>
                    <a:pt x="31" y="457"/>
                  </a:lnTo>
                  <a:lnTo>
                    <a:pt x="46" y="452"/>
                  </a:lnTo>
                  <a:lnTo>
                    <a:pt x="47" y="454"/>
                  </a:lnTo>
                  <a:lnTo>
                    <a:pt x="47" y="454"/>
                  </a:lnTo>
                  <a:lnTo>
                    <a:pt x="55" y="469"/>
                  </a:lnTo>
                  <a:lnTo>
                    <a:pt x="54" y="468"/>
                  </a:lnTo>
                  <a:lnTo>
                    <a:pt x="63" y="482"/>
                  </a:lnTo>
                  <a:lnTo>
                    <a:pt x="63" y="482"/>
                  </a:lnTo>
                  <a:lnTo>
                    <a:pt x="66" y="486"/>
                  </a:lnTo>
                  <a:lnTo>
                    <a:pt x="52" y="492"/>
                  </a:lnTo>
                  <a:close/>
                  <a:moveTo>
                    <a:pt x="25" y="445"/>
                  </a:moveTo>
                  <a:lnTo>
                    <a:pt x="25" y="444"/>
                  </a:lnTo>
                  <a:lnTo>
                    <a:pt x="18" y="429"/>
                  </a:lnTo>
                  <a:lnTo>
                    <a:pt x="13" y="413"/>
                  </a:lnTo>
                  <a:lnTo>
                    <a:pt x="11" y="407"/>
                  </a:lnTo>
                  <a:lnTo>
                    <a:pt x="27" y="404"/>
                  </a:lnTo>
                  <a:lnTo>
                    <a:pt x="28" y="410"/>
                  </a:lnTo>
                  <a:lnTo>
                    <a:pt x="28" y="410"/>
                  </a:lnTo>
                  <a:lnTo>
                    <a:pt x="34" y="425"/>
                  </a:lnTo>
                  <a:lnTo>
                    <a:pt x="33" y="425"/>
                  </a:lnTo>
                  <a:lnTo>
                    <a:pt x="40" y="440"/>
                  </a:lnTo>
                  <a:lnTo>
                    <a:pt x="40" y="440"/>
                  </a:lnTo>
                  <a:lnTo>
                    <a:pt x="40" y="440"/>
                  </a:lnTo>
                  <a:lnTo>
                    <a:pt x="25" y="445"/>
                  </a:lnTo>
                  <a:close/>
                  <a:moveTo>
                    <a:pt x="8" y="395"/>
                  </a:moveTo>
                  <a:lnTo>
                    <a:pt x="5" y="381"/>
                  </a:lnTo>
                  <a:lnTo>
                    <a:pt x="2" y="364"/>
                  </a:lnTo>
                  <a:lnTo>
                    <a:pt x="1" y="356"/>
                  </a:lnTo>
                  <a:lnTo>
                    <a:pt x="17" y="355"/>
                  </a:lnTo>
                  <a:lnTo>
                    <a:pt x="18" y="363"/>
                  </a:lnTo>
                  <a:lnTo>
                    <a:pt x="18" y="363"/>
                  </a:lnTo>
                  <a:lnTo>
                    <a:pt x="20" y="379"/>
                  </a:lnTo>
                  <a:lnTo>
                    <a:pt x="20" y="379"/>
                  </a:lnTo>
                  <a:lnTo>
                    <a:pt x="23" y="392"/>
                  </a:lnTo>
                  <a:lnTo>
                    <a:pt x="8" y="395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7" name="Freeform 11">
              <a:extLst>
                <a:ext uri="{FF2B5EF4-FFF2-40B4-BE49-F238E27FC236}">
                  <a16:creationId xmlns:a16="http://schemas.microsoft.com/office/drawing/2014/main" id="{530C6A1F-7544-2833-B373-E22E8FC8CF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6" y="2685"/>
              <a:ext cx="1112" cy="903"/>
            </a:xfrm>
            <a:custGeom>
              <a:avLst/>
              <a:gdLst>
                <a:gd name="T0" fmla="*/ 1091 w 1112"/>
                <a:gd name="T1" fmla="*/ 511 h 903"/>
                <a:gd name="T2" fmla="*/ 1074 w 1112"/>
                <a:gd name="T3" fmla="*/ 576 h 903"/>
                <a:gd name="T4" fmla="*/ 1048 w 1112"/>
                <a:gd name="T5" fmla="*/ 632 h 903"/>
                <a:gd name="T6" fmla="*/ 1019 w 1112"/>
                <a:gd name="T7" fmla="*/ 677 h 903"/>
                <a:gd name="T8" fmla="*/ 985 w 1112"/>
                <a:gd name="T9" fmla="*/ 719 h 903"/>
                <a:gd name="T10" fmla="*/ 944 w 1112"/>
                <a:gd name="T11" fmla="*/ 757 h 903"/>
                <a:gd name="T12" fmla="*/ 898 w 1112"/>
                <a:gd name="T13" fmla="*/ 791 h 903"/>
                <a:gd name="T14" fmla="*/ 848 w 1112"/>
                <a:gd name="T15" fmla="*/ 820 h 903"/>
                <a:gd name="T16" fmla="*/ 794 w 1112"/>
                <a:gd name="T17" fmla="*/ 845 h 903"/>
                <a:gd name="T18" fmla="*/ 760 w 1112"/>
                <a:gd name="T19" fmla="*/ 857 h 903"/>
                <a:gd name="T20" fmla="*/ 685 w 1112"/>
                <a:gd name="T21" fmla="*/ 877 h 903"/>
                <a:gd name="T22" fmla="*/ 622 w 1112"/>
                <a:gd name="T23" fmla="*/ 900 h 903"/>
                <a:gd name="T24" fmla="*/ 662 w 1112"/>
                <a:gd name="T25" fmla="*/ 882 h 903"/>
                <a:gd name="T26" fmla="*/ 580 w 1112"/>
                <a:gd name="T27" fmla="*/ 890 h 903"/>
                <a:gd name="T28" fmla="*/ 493 w 1112"/>
                <a:gd name="T29" fmla="*/ 887 h 903"/>
                <a:gd name="T30" fmla="*/ 475 w 1112"/>
                <a:gd name="T31" fmla="*/ 898 h 903"/>
                <a:gd name="T32" fmla="*/ 470 w 1112"/>
                <a:gd name="T33" fmla="*/ 884 h 903"/>
                <a:gd name="T34" fmla="*/ 403 w 1112"/>
                <a:gd name="T35" fmla="*/ 872 h 903"/>
                <a:gd name="T36" fmla="*/ 316 w 1112"/>
                <a:gd name="T37" fmla="*/ 845 h 903"/>
                <a:gd name="T38" fmla="*/ 271 w 1112"/>
                <a:gd name="T39" fmla="*/ 824 h 903"/>
                <a:gd name="T40" fmla="*/ 227 w 1112"/>
                <a:gd name="T41" fmla="*/ 799 h 903"/>
                <a:gd name="T42" fmla="*/ 188 w 1112"/>
                <a:gd name="T43" fmla="*/ 772 h 903"/>
                <a:gd name="T44" fmla="*/ 152 w 1112"/>
                <a:gd name="T45" fmla="*/ 742 h 903"/>
                <a:gd name="T46" fmla="*/ 70 w 1112"/>
                <a:gd name="T47" fmla="*/ 670 h 903"/>
                <a:gd name="T48" fmla="*/ 42 w 1112"/>
                <a:gd name="T49" fmla="*/ 623 h 903"/>
                <a:gd name="T50" fmla="*/ 21 w 1112"/>
                <a:gd name="T51" fmla="*/ 574 h 903"/>
                <a:gd name="T52" fmla="*/ 32 w 1112"/>
                <a:gd name="T53" fmla="*/ 556 h 903"/>
                <a:gd name="T54" fmla="*/ 18 w 1112"/>
                <a:gd name="T55" fmla="*/ 484 h 903"/>
                <a:gd name="T56" fmla="*/ 0 w 1112"/>
                <a:gd name="T57" fmla="*/ 460 h 903"/>
                <a:gd name="T58" fmla="*/ 16 w 1112"/>
                <a:gd name="T59" fmla="*/ 471 h 903"/>
                <a:gd name="T60" fmla="*/ 21 w 1112"/>
                <a:gd name="T61" fmla="*/ 392 h 903"/>
                <a:gd name="T62" fmla="*/ 19 w 1112"/>
                <a:gd name="T63" fmla="*/ 334 h 903"/>
                <a:gd name="T64" fmla="*/ 25 w 1112"/>
                <a:gd name="T65" fmla="*/ 371 h 903"/>
                <a:gd name="T66" fmla="*/ 40 w 1112"/>
                <a:gd name="T67" fmla="*/ 322 h 903"/>
                <a:gd name="T68" fmla="*/ 85 w 1112"/>
                <a:gd name="T69" fmla="*/ 213 h 903"/>
                <a:gd name="T70" fmla="*/ 115 w 1112"/>
                <a:gd name="T71" fmla="*/ 177 h 903"/>
                <a:gd name="T72" fmla="*/ 169 w 1112"/>
                <a:gd name="T73" fmla="*/ 128 h 903"/>
                <a:gd name="T74" fmla="*/ 247 w 1112"/>
                <a:gd name="T75" fmla="*/ 92 h 903"/>
                <a:gd name="T76" fmla="*/ 299 w 1112"/>
                <a:gd name="T77" fmla="*/ 66 h 903"/>
                <a:gd name="T78" fmla="*/ 355 w 1112"/>
                <a:gd name="T79" fmla="*/ 44 h 903"/>
                <a:gd name="T80" fmla="*/ 414 w 1112"/>
                <a:gd name="T81" fmla="*/ 28 h 903"/>
                <a:gd name="T82" fmla="*/ 472 w 1112"/>
                <a:gd name="T83" fmla="*/ 5 h 903"/>
                <a:gd name="T84" fmla="*/ 491 w 1112"/>
                <a:gd name="T85" fmla="*/ 3 h 903"/>
                <a:gd name="T86" fmla="*/ 506 w 1112"/>
                <a:gd name="T87" fmla="*/ 15 h 903"/>
                <a:gd name="T88" fmla="*/ 587 w 1112"/>
                <a:gd name="T89" fmla="*/ 14 h 903"/>
                <a:gd name="T90" fmla="*/ 645 w 1112"/>
                <a:gd name="T91" fmla="*/ 6 h 903"/>
                <a:gd name="T92" fmla="*/ 615 w 1112"/>
                <a:gd name="T93" fmla="*/ 16 h 903"/>
                <a:gd name="T94" fmla="*/ 696 w 1112"/>
                <a:gd name="T95" fmla="*/ 28 h 903"/>
                <a:gd name="T96" fmla="*/ 772 w 1112"/>
                <a:gd name="T97" fmla="*/ 49 h 903"/>
                <a:gd name="T98" fmla="*/ 819 w 1112"/>
                <a:gd name="T99" fmla="*/ 69 h 903"/>
                <a:gd name="T100" fmla="*/ 864 w 1112"/>
                <a:gd name="T101" fmla="*/ 91 h 903"/>
                <a:gd name="T102" fmla="*/ 905 w 1112"/>
                <a:gd name="T103" fmla="*/ 117 h 903"/>
                <a:gd name="T104" fmla="*/ 943 w 1112"/>
                <a:gd name="T105" fmla="*/ 146 h 903"/>
                <a:gd name="T106" fmla="*/ 993 w 1112"/>
                <a:gd name="T107" fmla="*/ 194 h 903"/>
                <a:gd name="T108" fmla="*/ 1022 w 1112"/>
                <a:gd name="T109" fmla="*/ 229 h 903"/>
                <a:gd name="T110" fmla="*/ 1085 w 1112"/>
                <a:gd name="T111" fmla="*/ 312 h 903"/>
                <a:gd name="T112" fmla="*/ 1074 w 1112"/>
                <a:gd name="T113" fmla="*/ 326 h 903"/>
                <a:gd name="T114" fmla="*/ 1093 w 1112"/>
                <a:gd name="T115" fmla="*/ 400 h 903"/>
                <a:gd name="T116" fmla="*/ 1112 w 1112"/>
                <a:gd name="T117" fmla="*/ 432 h 903"/>
                <a:gd name="T118" fmla="*/ 1110 w 1112"/>
                <a:gd name="T119" fmla="*/ 413 h 903"/>
                <a:gd name="T120" fmla="*/ 1096 w 1112"/>
                <a:gd name="T121" fmla="*/ 466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12" h="903">
                  <a:moveTo>
                    <a:pt x="1109" y="501"/>
                  </a:moveTo>
                  <a:lnTo>
                    <a:pt x="1107" y="512"/>
                  </a:lnTo>
                  <a:lnTo>
                    <a:pt x="1105" y="524"/>
                  </a:lnTo>
                  <a:lnTo>
                    <a:pt x="1103" y="535"/>
                  </a:lnTo>
                  <a:lnTo>
                    <a:pt x="1102" y="539"/>
                  </a:lnTo>
                  <a:lnTo>
                    <a:pt x="1086" y="537"/>
                  </a:lnTo>
                  <a:lnTo>
                    <a:pt x="1087" y="533"/>
                  </a:lnTo>
                  <a:lnTo>
                    <a:pt x="1087" y="533"/>
                  </a:lnTo>
                  <a:lnTo>
                    <a:pt x="1089" y="522"/>
                  </a:lnTo>
                  <a:lnTo>
                    <a:pt x="1089" y="522"/>
                  </a:lnTo>
                  <a:lnTo>
                    <a:pt x="1091" y="511"/>
                  </a:lnTo>
                  <a:lnTo>
                    <a:pt x="1091" y="511"/>
                  </a:lnTo>
                  <a:lnTo>
                    <a:pt x="1093" y="499"/>
                  </a:lnTo>
                  <a:lnTo>
                    <a:pt x="1109" y="501"/>
                  </a:lnTo>
                  <a:close/>
                  <a:moveTo>
                    <a:pt x="1098" y="552"/>
                  </a:moveTo>
                  <a:lnTo>
                    <a:pt x="1097" y="558"/>
                  </a:lnTo>
                  <a:lnTo>
                    <a:pt x="1093" y="569"/>
                  </a:lnTo>
                  <a:lnTo>
                    <a:pt x="1089" y="579"/>
                  </a:lnTo>
                  <a:lnTo>
                    <a:pt x="1086" y="589"/>
                  </a:lnTo>
                  <a:lnTo>
                    <a:pt x="1071" y="586"/>
                  </a:lnTo>
                  <a:lnTo>
                    <a:pt x="1074" y="576"/>
                  </a:lnTo>
                  <a:lnTo>
                    <a:pt x="1074" y="576"/>
                  </a:lnTo>
                  <a:lnTo>
                    <a:pt x="1078" y="565"/>
                  </a:lnTo>
                  <a:lnTo>
                    <a:pt x="1078" y="565"/>
                  </a:lnTo>
                  <a:lnTo>
                    <a:pt x="1081" y="555"/>
                  </a:lnTo>
                  <a:lnTo>
                    <a:pt x="1081" y="555"/>
                  </a:lnTo>
                  <a:lnTo>
                    <a:pt x="1083" y="549"/>
                  </a:lnTo>
                  <a:lnTo>
                    <a:pt x="1098" y="552"/>
                  </a:lnTo>
                  <a:close/>
                  <a:moveTo>
                    <a:pt x="1080" y="602"/>
                  </a:moveTo>
                  <a:lnTo>
                    <a:pt x="1076" y="611"/>
                  </a:lnTo>
                  <a:lnTo>
                    <a:pt x="1066" y="632"/>
                  </a:lnTo>
                  <a:lnTo>
                    <a:pt x="1063" y="638"/>
                  </a:lnTo>
                  <a:lnTo>
                    <a:pt x="1048" y="632"/>
                  </a:lnTo>
                  <a:lnTo>
                    <a:pt x="1052" y="627"/>
                  </a:lnTo>
                  <a:lnTo>
                    <a:pt x="1051" y="627"/>
                  </a:lnTo>
                  <a:lnTo>
                    <a:pt x="1062" y="607"/>
                  </a:lnTo>
                  <a:lnTo>
                    <a:pt x="1061" y="607"/>
                  </a:lnTo>
                  <a:lnTo>
                    <a:pt x="1066" y="597"/>
                  </a:lnTo>
                  <a:lnTo>
                    <a:pt x="1080" y="602"/>
                  </a:lnTo>
                  <a:close/>
                  <a:moveTo>
                    <a:pt x="1056" y="649"/>
                  </a:moveTo>
                  <a:lnTo>
                    <a:pt x="1054" y="652"/>
                  </a:lnTo>
                  <a:lnTo>
                    <a:pt x="1042" y="672"/>
                  </a:lnTo>
                  <a:lnTo>
                    <a:pt x="1033" y="684"/>
                  </a:lnTo>
                  <a:lnTo>
                    <a:pt x="1019" y="677"/>
                  </a:lnTo>
                  <a:lnTo>
                    <a:pt x="1028" y="665"/>
                  </a:lnTo>
                  <a:lnTo>
                    <a:pt x="1028" y="665"/>
                  </a:lnTo>
                  <a:lnTo>
                    <a:pt x="1040" y="646"/>
                  </a:lnTo>
                  <a:lnTo>
                    <a:pt x="1040" y="647"/>
                  </a:lnTo>
                  <a:lnTo>
                    <a:pt x="1042" y="644"/>
                  </a:lnTo>
                  <a:lnTo>
                    <a:pt x="1056" y="649"/>
                  </a:lnTo>
                  <a:close/>
                  <a:moveTo>
                    <a:pt x="1025" y="695"/>
                  </a:moveTo>
                  <a:lnTo>
                    <a:pt x="1013" y="709"/>
                  </a:lnTo>
                  <a:lnTo>
                    <a:pt x="997" y="726"/>
                  </a:lnTo>
                  <a:lnTo>
                    <a:pt x="997" y="727"/>
                  </a:lnTo>
                  <a:lnTo>
                    <a:pt x="985" y="719"/>
                  </a:lnTo>
                  <a:lnTo>
                    <a:pt x="985" y="718"/>
                  </a:lnTo>
                  <a:lnTo>
                    <a:pt x="985" y="719"/>
                  </a:lnTo>
                  <a:lnTo>
                    <a:pt x="1000" y="701"/>
                  </a:lnTo>
                  <a:lnTo>
                    <a:pt x="1000" y="702"/>
                  </a:lnTo>
                  <a:lnTo>
                    <a:pt x="1011" y="688"/>
                  </a:lnTo>
                  <a:lnTo>
                    <a:pt x="1025" y="695"/>
                  </a:lnTo>
                  <a:close/>
                  <a:moveTo>
                    <a:pt x="987" y="737"/>
                  </a:moveTo>
                  <a:lnTo>
                    <a:pt x="980" y="743"/>
                  </a:lnTo>
                  <a:lnTo>
                    <a:pt x="963" y="759"/>
                  </a:lnTo>
                  <a:lnTo>
                    <a:pt x="955" y="766"/>
                  </a:lnTo>
                  <a:lnTo>
                    <a:pt x="944" y="757"/>
                  </a:lnTo>
                  <a:lnTo>
                    <a:pt x="951" y="751"/>
                  </a:lnTo>
                  <a:lnTo>
                    <a:pt x="951" y="751"/>
                  </a:lnTo>
                  <a:lnTo>
                    <a:pt x="969" y="735"/>
                  </a:lnTo>
                  <a:lnTo>
                    <a:pt x="968" y="735"/>
                  </a:lnTo>
                  <a:lnTo>
                    <a:pt x="975" y="729"/>
                  </a:lnTo>
                  <a:lnTo>
                    <a:pt x="987" y="737"/>
                  </a:lnTo>
                  <a:close/>
                  <a:moveTo>
                    <a:pt x="944" y="775"/>
                  </a:moveTo>
                  <a:lnTo>
                    <a:pt x="944" y="775"/>
                  </a:lnTo>
                  <a:lnTo>
                    <a:pt x="924" y="790"/>
                  </a:lnTo>
                  <a:lnTo>
                    <a:pt x="908" y="801"/>
                  </a:lnTo>
                  <a:lnTo>
                    <a:pt x="898" y="791"/>
                  </a:lnTo>
                  <a:lnTo>
                    <a:pt x="914" y="780"/>
                  </a:lnTo>
                  <a:lnTo>
                    <a:pt x="914" y="780"/>
                  </a:lnTo>
                  <a:lnTo>
                    <a:pt x="933" y="766"/>
                  </a:lnTo>
                  <a:lnTo>
                    <a:pt x="933" y="766"/>
                  </a:lnTo>
                  <a:lnTo>
                    <a:pt x="933" y="766"/>
                  </a:lnTo>
                  <a:lnTo>
                    <a:pt x="944" y="775"/>
                  </a:lnTo>
                  <a:close/>
                  <a:moveTo>
                    <a:pt x="896" y="809"/>
                  </a:moveTo>
                  <a:lnTo>
                    <a:pt x="883" y="817"/>
                  </a:lnTo>
                  <a:lnTo>
                    <a:pt x="861" y="829"/>
                  </a:lnTo>
                  <a:lnTo>
                    <a:pt x="857" y="831"/>
                  </a:lnTo>
                  <a:lnTo>
                    <a:pt x="848" y="820"/>
                  </a:lnTo>
                  <a:lnTo>
                    <a:pt x="852" y="818"/>
                  </a:lnTo>
                  <a:lnTo>
                    <a:pt x="852" y="818"/>
                  </a:lnTo>
                  <a:lnTo>
                    <a:pt x="874" y="806"/>
                  </a:lnTo>
                  <a:lnTo>
                    <a:pt x="873" y="806"/>
                  </a:lnTo>
                  <a:lnTo>
                    <a:pt x="886" y="799"/>
                  </a:lnTo>
                  <a:lnTo>
                    <a:pt x="896" y="809"/>
                  </a:lnTo>
                  <a:close/>
                  <a:moveTo>
                    <a:pt x="843" y="838"/>
                  </a:moveTo>
                  <a:lnTo>
                    <a:pt x="838" y="840"/>
                  </a:lnTo>
                  <a:lnTo>
                    <a:pt x="815" y="851"/>
                  </a:lnTo>
                  <a:lnTo>
                    <a:pt x="801" y="857"/>
                  </a:lnTo>
                  <a:lnTo>
                    <a:pt x="794" y="845"/>
                  </a:lnTo>
                  <a:lnTo>
                    <a:pt x="808" y="840"/>
                  </a:lnTo>
                  <a:lnTo>
                    <a:pt x="807" y="840"/>
                  </a:lnTo>
                  <a:lnTo>
                    <a:pt x="830" y="829"/>
                  </a:lnTo>
                  <a:lnTo>
                    <a:pt x="830" y="829"/>
                  </a:lnTo>
                  <a:lnTo>
                    <a:pt x="835" y="827"/>
                  </a:lnTo>
                  <a:lnTo>
                    <a:pt x="843" y="838"/>
                  </a:lnTo>
                  <a:close/>
                  <a:moveTo>
                    <a:pt x="787" y="862"/>
                  </a:moveTo>
                  <a:lnTo>
                    <a:pt x="766" y="869"/>
                  </a:lnTo>
                  <a:lnTo>
                    <a:pt x="743" y="877"/>
                  </a:lnTo>
                  <a:lnTo>
                    <a:pt x="737" y="865"/>
                  </a:lnTo>
                  <a:lnTo>
                    <a:pt x="760" y="857"/>
                  </a:lnTo>
                  <a:lnTo>
                    <a:pt x="760" y="858"/>
                  </a:lnTo>
                  <a:lnTo>
                    <a:pt x="780" y="851"/>
                  </a:lnTo>
                  <a:lnTo>
                    <a:pt x="787" y="862"/>
                  </a:lnTo>
                  <a:close/>
                  <a:moveTo>
                    <a:pt x="727" y="881"/>
                  </a:moveTo>
                  <a:lnTo>
                    <a:pt x="715" y="884"/>
                  </a:lnTo>
                  <a:lnTo>
                    <a:pt x="702" y="887"/>
                  </a:lnTo>
                  <a:lnTo>
                    <a:pt x="689" y="890"/>
                  </a:lnTo>
                  <a:lnTo>
                    <a:pt x="681" y="891"/>
                  </a:lnTo>
                  <a:lnTo>
                    <a:pt x="677" y="879"/>
                  </a:lnTo>
                  <a:lnTo>
                    <a:pt x="686" y="877"/>
                  </a:lnTo>
                  <a:lnTo>
                    <a:pt x="685" y="877"/>
                  </a:lnTo>
                  <a:lnTo>
                    <a:pt x="698" y="875"/>
                  </a:lnTo>
                  <a:lnTo>
                    <a:pt x="698" y="875"/>
                  </a:lnTo>
                  <a:lnTo>
                    <a:pt x="711" y="872"/>
                  </a:lnTo>
                  <a:lnTo>
                    <a:pt x="711" y="872"/>
                  </a:lnTo>
                  <a:lnTo>
                    <a:pt x="722" y="869"/>
                  </a:lnTo>
                  <a:lnTo>
                    <a:pt x="727" y="881"/>
                  </a:lnTo>
                  <a:close/>
                  <a:moveTo>
                    <a:pt x="665" y="894"/>
                  </a:moveTo>
                  <a:lnTo>
                    <a:pt x="663" y="895"/>
                  </a:lnTo>
                  <a:lnTo>
                    <a:pt x="649" y="896"/>
                  </a:lnTo>
                  <a:lnTo>
                    <a:pt x="636" y="898"/>
                  </a:lnTo>
                  <a:lnTo>
                    <a:pt x="622" y="900"/>
                  </a:lnTo>
                  <a:lnTo>
                    <a:pt x="618" y="900"/>
                  </a:lnTo>
                  <a:lnTo>
                    <a:pt x="616" y="887"/>
                  </a:lnTo>
                  <a:lnTo>
                    <a:pt x="620" y="887"/>
                  </a:lnTo>
                  <a:lnTo>
                    <a:pt x="620" y="887"/>
                  </a:lnTo>
                  <a:lnTo>
                    <a:pt x="633" y="886"/>
                  </a:lnTo>
                  <a:lnTo>
                    <a:pt x="633" y="886"/>
                  </a:lnTo>
                  <a:lnTo>
                    <a:pt x="647" y="884"/>
                  </a:lnTo>
                  <a:lnTo>
                    <a:pt x="646" y="884"/>
                  </a:lnTo>
                  <a:lnTo>
                    <a:pt x="660" y="882"/>
                  </a:lnTo>
                  <a:lnTo>
                    <a:pt x="659" y="882"/>
                  </a:lnTo>
                  <a:lnTo>
                    <a:pt x="662" y="882"/>
                  </a:lnTo>
                  <a:lnTo>
                    <a:pt x="665" y="894"/>
                  </a:lnTo>
                  <a:close/>
                  <a:moveTo>
                    <a:pt x="602" y="901"/>
                  </a:moveTo>
                  <a:lnTo>
                    <a:pt x="594" y="902"/>
                  </a:lnTo>
                  <a:lnTo>
                    <a:pt x="580" y="902"/>
                  </a:lnTo>
                  <a:lnTo>
                    <a:pt x="566" y="903"/>
                  </a:lnTo>
                  <a:lnTo>
                    <a:pt x="554" y="903"/>
                  </a:lnTo>
                  <a:lnTo>
                    <a:pt x="554" y="890"/>
                  </a:lnTo>
                  <a:lnTo>
                    <a:pt x="566" y="890"/>
                  </a:lnTo>
                  <a:lnTo>
                    <a:pt x="566" y="890"/>
                  </a:lnTo>
                  <a:lnTo>
                    <a:pt x="580" y="890"/>
                  </a:lnTo>
                  <a:lnTo>
                    <a:pt x="580" y="890"/>
                  </a:lnTo>
                  <a:lnTo>
                    <a:pt x="593" y="889"/>
                  </a:lnTo>
                  <a:lnTo>
                    <a:pt x="593" y="889"/>
                  </a:lnTo>
                  <a:lnTo>
                    <a:pt x="601" y="889"/>
                  </a:lnTo>
                  <a:lnTo>
                    <a:pt x="602" y="901"/>
                  </a:lnTo>
                  <a:close/>
                  <a:moveTo>
                    <a:pt x="539" y="903"/>
                  </a:moveTo>
                  <a:lnTo>
                    <a:pt x="538" y="902"/>
                  </a:lnTo>
                  <a:lnTo>
                    <a:pt x="524" y="902"/>
                  </a:lnTo>
                  <a:lnTo>
                    <a:pt x="510" y="901"/>
                  </a:lnTo>
                  <a:lnTo>
                    <a:pt x="495" y="900"/>
                  </a:lnTo>
                  <a:lnTo>
                    <a:pt x="491" y="900"/>
                  </a:lnTo>
                  <a:lnTo>
                    <a:pt x="493" y="887"/>
                  </a:lnTo>
                  <a:lnTo>
                    <a:pt x="497" y="887"/>
                  </a:lnTo>
                  <a:lnTo>
                    <a:pt x="497" y="887"/>
                  </a:lnTo>
                  <a:lnTo>
                    <a:pt x="511" y="888"/>
                  </a:lnTo>
                  <a:lnTo>
                    <a:pt x="511" y="888"/>
                  </a:lnTo>
                  <a:lnTo>
                    <a:pt x="525" y="889"/>
                  </a:lnTo>
                  <a:lnTo>
                    <a:pt x="525" y="889"/>
                  </a:lnTo>
                  <a:lnTo>
                    <a:pt x="539" y="890"/>
                  </a:lnTo>
                  <a:lnTo>
                    <a:pt x="539" y="890"/>
                  </a:lnTo>
                  <a:lnTo>
                    <a:pt x="539" y="890"/>
                  </a:lnTo>
                  <a:lnTo>
                    <a:pt x="539" y="903"/>
                  </a:lnTo>
                  <a:close/>
                  <a:moveTo>
                    <a:pt x="475" y="898"/>
                  </a:moveTo>
                  <a:lnTo>
                    <a:pt x="467" y="897"/>
                  </a:lnTo>
                  <a:lnTo>
                    <a:pt x="453" y="895"/>
                  </a:lnTo>
                  <a:lnTo>
                    <a:pt x="439" y="893"/>
                  </a:lnTo>
                  <a:lnTo>
                    <a:pt x="428" y="891"/>
                  </a:lnTo>
                  <a:lnTo>
                    <a:pt x="431" y="878"/>
                  </a:lnTo>
                  <a:lnTo>
                    <a:pt x="443" y="880"/>
                  </a:lnTo>
                  <a:lnTo>
                    <a:pt x="443" y="880"/>
                  </a:lnTo>
                  <a:lnTo>
                    <a:pt x="456" y="882"/>
                  </a:lnTo>
                  <a:lnTo>
                    <a:pt x="456" y="882"/>
                  </a:lnTo>
                  <a:lnTo>
                    <a:pt x="470" y="884"/>
                  </a:lnTo>
                  <a:lnTo>
                    <a:pt x="470" y="884"/>
                  </a:lnTo>
                  <a:lnTo>
                    <a:pt x="477" y="885"/>
                  </a:lnTo>
                  <a:lnTo>
                    <a:pt x="475" y="898"/>
                  </a:lnTo>
                  <a:close/>
                  <a:moveTo>
                    <a:pt x="412" y="887"/>
                  </a:moveTo>
                  <a:lnTo>
                    <a:pt x="412" y="887"/>
                  </a:lnTo>
                  <a:lnTo>
                    <a:pt x="399" y="884"/>
                  </a:lnTo>
                  <a:lnTo>
                    <a:pt x="385" y="881"/>
                  </a:lnTo>
                  <a:lnTo>
                    <a:pt x="367" y="876"/>
                  </a:lnTo>
                  <a:lnTo>
                    <a:pt x="372" y="864"/>
                  </a:lnTo>
                  <a:lnTo>
                    <a:pt x="390" y="869"/>
                  </a:lnTo>
                  <a:lnTo>
                    <a:pt x="390" y="869"/>
                  </a:lnTo>
                  <a:lnTo>
                    <a:pt x="403" y="872"/>
                  </a:lnTo>
                  <a:lnTo>
                    <a:pt x="403" y="872"/>
                  </a:lnTo>
                  <a:lnTo>
                    <a:pt x="416" y="875"/>
                  </a:lnTo>
                  <a:lnTo>
                    <a:pt x="416" y="875"/>
                  </a:lnTo>
                  <a:lnTo>
                    <a:pt x="416" y="875"/>
                  </a:lnTo>
                  <a:lnTo>
                    <a:pt x="412" y="887"/>
                  </a:lnTo>
                  <a:close/>
                  <a:moveTo>
                    <a:pt x="352" y="871"/>
                  </a:moveTo>
                  <a:lnTo>
                    <a:pt x="334" y="865"/>
                  </a:lnTo>
                  <a:lnTo>
                    <a:pt x="309" y="856"/>
                  </a:lnTo>
                  <a:lnTo>
                    <a:pt x="308" y="855"/>
                  </a:lnTo>
                  <a:lnTo>
                    <a:pt x="315" y="844"/>
                  </a:lnTo>
                  <a:lnTo>
                    <a:pt x="316" y="845"/>
                  </a:lnTo>
                  <a:lnTo>
                    <a:pt x="316" y="844"/>
                  </a:lnTo>
                  <a:lnTo>
                    <a:pt x="341" y="854"/>
                  </a:lnTo>
                  <a:lnTo>
                    <a:pt x="340" y="853"/>
                  </a:lnTo>
                  <a:lnTo>
                    <a:pt x="358" y="859"/>
                  </a:lnTo>
                  <a:lnTo>
                    <a:pt x="352" y="871"/>
                  </a:lnTo>
                  <a:close/>
                  <a:moveTo>
                    <a:pt x="294" y="849"/>
                  </a:moveTo>
                  <a:lnTo>
                    <a:pt x="285" y="846"/>
                  </a:lnTo>
                  <a:lnTo>
                    <a:pt x="262" y="834"/>
                  </a:lnTo>
                  <a:lnTo>
                    <a:pt x="253" y="829"/>
                  </a:lnTo>
                  <a:lnTo>
                    <a:pt x="261" y="819"/>
                  </a:lnTo>
                  <a:lnTo>
                    <a:pt x="271" y="824"/>
                  </a:lnTo>
                  <a:lnTo>
                    <a:pt x="270" y="824"/>
                  </a:lnTo>
                  <a:lnTo>
                    <a:pt x="293" y="835"/>
                  </a:lnTo>
                  <a:lnTo>
                    <a:pt x="293" y="834"/>
                  </a:lnTo>
                  <a:lnTo>
                    <a:pt x="301" y="838"/>
                  </a:lnTo>
                  <a:lnTo>
                    <a:pt x="294" y="849"/>
                  </a:lnTo>
                  <a:close/>
                  <a:moveTo>
                    <a:pt x="239" y="822"/>
                  </a:moveTo>
                  <a:lnTo>
                    <a:pt x="218" y="810"/>
                  </a:lnTo>
                  <a:lnTo>
                    <a:pt x="201" y="799"/>
                  </a:lnTo>
                  <a:lnTo>
                    <a:pt x="211" y="789"/>
                  </a:lnTo>
                  <a:lnTo>
                    <a:pt x="228" y="800"/>
                  </a:lnTo>
                  <a:lnTo>
                    <a:pt x="227" y="799"/>
                  </a:lnTo>
                  <a:lnTo>
                    <a:pt x="249" y="812"/>
                  </a:lnTo>
                  <a:lnTo>
                    <a:pt x="239" y="822"/>
                  </a:lnTo>
                  <a:close/>
                  <a:moveTo>
                    <a:pt x="189" y="790"/>
                  </a:moveTo>
                  <a:lnTo>
                    <a:pt x="177" y="781"/>
                  </a:lnTo>
                  <a:lnTo>
                    <a:pt x="158" y="766"/>
                  </a:lnTo>
                  <a:lnTo>
                    <a:pt x="155" y="763"/>
                  </a:lnTo>
                  <a:lnTo>
                    <a:pt x="166" y="755"/>
                  </a:lnTo>
                  <a:lnTo>
                    <a:pt x="169" y="757"/>
                  </a:lnTo>
                  <a:lnTo>
                    <a:pt x="169" y="757"/>
                  </a:lnTo>
                  <a:lnTo>
                    <a:pt x="188" y="772"/>
                  </a:lnTo>
                  <a:lnTo>
                    <a:pt x="188" y="772"/>
                  </a:lnTo>
                  <a:lnTo>
                    <a:pt x="200" y="781"/>
                  </a:lnTo>
                  <a:lnTo>
                    <a:pt x="189" y="790"/>
                  </a:lnTo>
                  <a:close/>
                  <a:moveTo>
                    <a:pt x="144" y="754"/>
                  </a:moveTo>
                  <a:lnTo>
                    <a:pt x="140" y="750"/>
                  </a:lnTo>
                  <a:lnTo>
                    <a:pt x="123" y="734"/>
                  </a:lnTo>
                  <a:lnTo>
                    <a:pt x="113" y="724"/>
                  </a:lnTo>
                  <a:lnTo>
                    <a:pt x="126" y="716"/>
                  </a:lnTo>
                  <a:lnTo>
                    <a:pt x="135" y="726"/>
                  </a:lnTo>
                  <a:lnTo>
                    <a:pt x="135" y="726"/>
                  </a:lnTo>
                  <a:lnTo>
                    <a:pt x="152" y="742"/>
                  </a:lnTo>
                  <a:lnTo>
                    <a:pt x="152" y="742"/>
                  </a:lnTo>
                  <a:lnTo>
                    <a:pt x="155" y="745"/>
                  </a:lnTo>
                  <a:lnTo>
                    <a:pt x="144" y="754"/>
                  </a:lnTo>
                  <a:close/>
                  <a:moveTo>
                    <a:pt x="104" y="713"/>
                  </a:moveTo>
                  <a:lnTo>
                    <a:pt x="91" y="699"/>
                  </a:lnTo>
                  <a:lnTo>
                    <a:pt x="78" y="681"/>
                  </a:lnTo>
                  <a:lnTo>
                    <a:pt x="91" y="674"/>
                  </a:lnTo>
                  <a:lnTo>
                    <a:pt x="105" y="692"/>
                  </a:lnTo>
                  <a:lnTo>
                    <a:pt x="104" y="692"/>
                  </a:lnTo>
                  <a:lnTo>
                    <a:pt x="117" y="706"/>
                  </a:lnTo>
                  <a:lnTo>
                    <a:pt x="104" y="713"/>
                  </a:lnTo>
                  <a:close/>
                  <a:moveTo>
                    <a:pt x="70" y="670"/>
                  </a:moveTo>
                  <a:lnTo>
                    <a:pt x="64" y="661"/>
                  </a:lnTo>
                  <a:lnTo>
                    <a:pt x="52" y="642"/>
                  </a:lnTo>
                  <a:lnTo>
                    <a:pt x="48" y="635"/>
                  </a:lnTo>
                  <a:lnTo>
                    <a:pt x="63" y="630"/>
                  </a:lnTo>
                  <a:lnTo>
                    <a:pt x="67" y="637"/>
                  </a:lnTo>
                  <a:lnTo>
                    <a:pt x="66" y="636"/>
                  </a:lnTo>
                  <a:lnTo>
                    <a:pt x="78" y="656"/>
                  </a:lnTo>
                  <a:lnTo>
                    <a:pt x="78" y="655"/>
                  </a:lnTo>
                  <a:lnTo>
                    <a:pt x="84" y="663"/>
                  </a:lnTo>
                  <a:lnTo>
                    <a:pt x="70" y="670"/>
                  </a:lnTo>
                  <a:close/>
                  <a:moveTo>
                    <a:pt x="42" y="623"/>
                  </a:moveTo>
                  <a:lnTo>
                    <a:pt x="42" y="622"/>
                  </a:lnTo>
                  <a:lnTo>
                    <a:pt x="32" y="602"/>
                  </a:lnTo>
                  <a:lnTo>
                    <a:pt x="26" y="587"/>
                  </a:lnTo>
                  <a:lnTo>
                    <a:pt x="41" y="583"/>
                  </a:lnTo>
                  <a:lnTo>
                    <a:pt x="47" y="597"/>
                  </a:lnTo>
                  <a:lnTo>
                    <a:pt x="47" y="597"/>
                  </a:lnTo>
                  <a:lnTo>
                    <a:pt x="56" y="617"/>
                  </a:lnTo>
                  <a:lnTo>
                    <a:pt x="56" y="617"/>
                  </a:lnTo>
                  <a:lnTo>
                    <a:pt x="57" y="618"/>
                  </a:lnTo>
                  <a:lnTo>
                    <a:pt x="42" y="623"/>
                  </a:lnTo>
                  <a:close/>
                  <a:moveTo>
                    <a:pt x="21" y="574"/>
                  </a:moveTo>
                  <a:lnTo>
                    <a:pt x="20" y="570"/>
                  </a:lnTo>
                  <a:lnTo>
                    <a:pt x="16" y="559"/>
                  </a:lnTo>
                  <a:lnTo>
                    <a:pt x="13" y="549"/>
                  </a:lnTo>
                  <a:lnTo>
                    <a:pt x="10" y="538"/>
                  </a:lnTo>
                  <a:lnTo>
                    <a:pt x="10" y="536"/>
                  </a:lnTo>
                  <a:lnTo>
                    <a:pt x="26" y="534"/>
                  </a:lnTo>
                  <a:lnTo>
                    <a:pt x="26" y="535"/>
                  </a:lnTo>
                  <a:lnTo>
                    <a:pt x="26" y="535"/>
                  </a:lnTo>
                  <a:lnTo>
                    <a:pt x="29" y="546"/>
                  </a:lnTo>
                  <a:lnTo>
                    <a:pt x="29" y="546"/>
                  </a:lnTo>
                  <a:lnTo>
                    <a:pt x="32" y="556"/>
                  </a:lnTo>
                  <a:lnTo>
                    <a:pt x="32" y="556"/>
                  </a:lnTo>
                  <a:lnTo>
                    <a:pt x="35" y="567"/>
                  </a:lnTo>
                  <a:lnTo>
                    <a:pt x="35" y="567"/>
                  </a:lnTo>
                  <a:lnTo>
                    <a:pt x="36" y="571"/>
                  </a:lnTo>
                  <a:lnTo>
                    <a:pt x="21" y="574"/>
                  </a:lnTo>
                  <a:close/>
                  <a:moveTo>
                    <a:pt x="7" y="523"/>
                  </a:moveTo>
                  <a:lnTo>
                    <a:pt x="6" y="516"/>
                  </a:lnTo>
                  <a:lnTo>
                    <a:pt x="4" y="505"/>
                  </a:lnTo>
                  <a:lnTo>
                    <a:pt x="3" y="494"/>
                  </a:lnTo>
                  <a:lnTo>
                    <a:pt x="2" y="485"/>
                  </a:lnTo>
                  <a:lnTo>
                    <a:pt x="18" y="484"/>
                  </a:lnTo>
                  <a:lnTo>
                    <a:pt x="18" y="493"/>
                  </a:lnTo>
                  <a:lnTo>
                    <a:pt x="18" y="492"/>
                  </a:lnTo>
                  <a:lnTo>
                    <a:pt x="20" y="503"/>
                  </a:lnTo>
                  <a:lnTo>
                    <a:pt x="20" y="503"/>
                  </a:lnTo>
                  <a:lnTo>
                    <a:pt x="22" y="514"/>
                  </a:lnTo>
                  <a:lnTo>
                    <a:pt x="22" y="514"/>
                  </a:lnTo>
                  <a:lnTo>
                    <a:pt x="23" y="522"/>
                  </a:lnTo>
                  <a:lnTo>
                    <a:pt x="7" y="523"/>
                  </a:lnTo>
                  <a:close/>
                  <a:moveTo>
                    <a:pt x="1" y="472"/>
                  </a:moveTo>
                  <a:lnTo>
                    <a:pt x="1" y="471"/>
                  </a:lnTo>
                  <a:lnTo>
                    <a:pt x="0" y="460"/>
                  </a:lnTo>
                  <a:lnTo>
                    <a:pt x="0" y="448"/>
                  </a:lnTo>
                  <a:lnTo>
                    <a:pt x="1" y="437"/>
                  </a:lnTo>
                  <a:lnTo>
                    <a:pt x="1" y="433"/>
                  </a:lnTo>
                  <a:lnTo>
                    <a:pt x="16" y="434"/>
                  </a:lnTo>
                  <a:lnTo>
                    <a:pt x="16" y="437"/>
                  </a:lnTo>
                  <a:lnTo>
                    <a:pt x="16" y="437"/>
                  </a:lnTo>
                  <a:lnTo>
                    <a:pt x="16" y="448"/>
                  </a:lnTo>
                  <a:lnTo>
                    <a:pt x="16" y="448"/>
                  </a:lnTo>
                  <a:lnTo>
                    <a:pt x="16" y="460"/>
                  </a:lnTo>
                  <a:lnTo>
                    <a:pt x="16" y="459"/>
                  </a:lnTo>
                  <a:lnTo>
                    <a:pt x="16" y="471"/>
                  </a:lnTo>
                  <a:lnTo>
                    <a:pt x="16" y="470"/>
                  </a:lnTo>
                  <a:lnTo>
                    <a:pt x="17" y="471"/>
                  </a:lnTo>
                  <a:lnTo>
                    <a:pt x="1" y="472"/>
                  </a:lnTo>
                  <a:close/>
                  <a:moveTo>
                    <a:pt x="2" y="420"/>
                  </a:moveTo>
                  <a:lnTo>
                    <a:pt x="2" y="414"/>
                  </a:lnTo>
                  <a:lnTo>
                    <a:pt x="4" y="402"/>
                  </a:lnTo>
                  <a:lnTo>
                    <a:pt x="6" y="391"/>
                  </a:lnTo>
                  <a:lnTo>
                    <a:pt x="7" y="382"/>
                  </a:lnTo>
                  <a:lnTo>
                    <a:pt x="23" y="383"/>
                  </a:lnTo>
                  <a:lnTo>
                    <a:pt x="21" y="392"/>
                  </a:lnTo>
                  <a:lnTo>
                    <a:pt x="21" y="392"/>
                  </a:lnTo>
                  <a:lnTo>
                    <a:pt x="19" y="404"/>
                  </a:lnTo>
                  <a:lnTo>
                    <a:pt x="19" y="403"/>
                  </a:lnTo>
                  <a:lnTo>
                    <a:pt x="18" y="415"/>
                  </a:lnTo>
                  <a:lnTo>
                    <a:pt x="18" y="415"/>
                  </a:lnTo>
                  <a:lnTo>
                    <a:pt x="17" y="421"/>
                  </a:lnTo>
                  <a:lnTo>
                    <a:pt x="2" y="420"/>
                  </a:lnTo>
                  <a:close/>
                  <a:moveTo>
                    <a:pt x="10" y="369"/>
                  </a:moveTo>
                  <a:lnTo>
                    <a:pt x="10" y="368"/>
                  </a:lnTo>
                  <a:lnTo>
                    <a:pt x="13" y="357"/>
                  </a:lnTo>
                  <a:lnTo>
                    <a:pt x="16" y="345"/>
                  </a:lnTo>
                  <a:lnTo>
                    <a:pt x="19" y="334"/>
                  </a:lnTo>
                  <a:lnTo>
                    <a:pt x="21" y="331"/>
                  </a:lnTo>
                  <a:lnTo>
                    <a:pt x="36" y="334"/>
                  </a:lnTo>
                  <a:lnTo>
                    <a:pt x="35" y="338"/>
                  </a:lnTo>
                  <a:lnTo>
                    <a:pt x="35" y="338"/>
                  </a:lnTo>
                  <a:lnTo>
                    <a:pt x="31" y="349"/>
                  </a:lnTo>
                  <a:lnTo>
                    <a:pt x="31" y="348"/>
                  </a:lnTo>
                  <a:lnTo>
                    <a:pt x="28" y="359"/>
                  </a:lnTo>
                  <a:lnTo>
                    <a:pt x="28" y="359"/>
                  </a:lnTo>
                  <a:lnTo>
                    <a:pt x="26" y="370"/>
                  </a:lnTo>
                  <a:lnTo>
                    <a:pt x="26" y="370"/>
                  </a:lnTo>
                  <a:lnTo>
                    <a:pt x="25" y="371"/>
                  </a:lnTo>
                  <a:lnTo>
                    <a:pt x="10" y="369"/>
                  </a:lnTo>
                  <a:close/>
                  <a:moveTo>
                    <a:pt x="25" y="318"/>
                  </a:moveTo>
                  <a:lnTo>
                    <a:pt x="27" y="313"/>
                  </a:lnTo>
                  <a:lnTo>
                    <a:pt x="36" y="292"/>
                  </a:lnTo>
                  <a:lnTo>
                    <a:pt x="41" y="282"/>
                  </a:lnTo>
                  <a:lnTo>
                    <a:pt x="56" y="287"/>
                  </a:lnTo>
                  <a:lnTo>
                    <a:pt x="51" y="296"/>
                  </a:lnTo>
                  <a:lnTo>
                    <a:pt x="51" y="296"/>
                  </a:lnTo>
                  <a:lnTo>
                    <a:pt x="42" y="317"/>
                  </a:lnTo>
                  <a:lnTo>
                    <a:pt x="42" y="317"/>
                  </a:lnTo>
                  <a:lnTo>
                    <a:pt x="40" y="322"/>
                  </a:lnTo>
                  <a:lnTo>
                    <a:pt x="25" y="318"/>
                  </a:lnTo>
                  <a:close/>
                  <a:moveTo>
                    <a:pt x="48" y="270"/>
                  </a:moveTo>
                  <a:lnTo>
                    <a:pt x="58" y="251"/>
                  </a:lnTo>
                  <a:lnTo>
                    <a:pt x="69" y="235"/>
                  </a:lnTo>
                  <a:lnTo>
                    <a:pt x="82" y="241"/>
                  </a:lnTo>
                  <a:lnTo>
                    <a:pt x="72" y="257"/>
                  </a:lnTo>
                  <a:lnTo>
                    <a:pt x="72" y="257"/>
                  </a:lnTo>
                  <a:lnTo>
                    <a:pt x="62" y="275"/>
                  </a:lnTo>
                  <a:lnTo>
                    <a:pt x="48" y="270"/>
                  </a:lnTo>
                  <a:close/>
                  <a:moveTo>
                    <a:pt x="77" y="224"/>
                  </a:moveTo>
                  <a:lnTo>
                    <a:pt x="85" y="213"/>
                  </a:lnTo>
                  <a:lnTo>
                    <a:pt x="99" y="194"/>
                  </a:lnTo>
                  <a:lnTo>
                    <a:pt x="103" y="191"/>
                  </a:lnTo>
                  <a:lnTo>
                    <a:pt x="115" y="199"/>
                  </a:lnTo>
                  <a:lnTo>
                    <a:pt x="112" y="202"/>
                  </a:lnTo>
                  <a:lnTo>
                    <a:pt x="112" y="202"/>
                  </a:lnTo>
                  <a:lnTo>
                    <a:pt x="98" y="220"/>
                  </a:lnTo>
                  <a:lnTo>
                    <a:pt x="98" y="219"/>
                  </a:lnTo>
                  <a:lnTo>
                    <a:pt x="90" y="230"/>
                  </a:lnTo>
                  <a:lnTo>
                    <a:pt x="77" y="224"/>
                  </a:lnTo>
                  <a:close/>
                  <a:moveTo>
                    <a:pt x="112" y="181"/>
                  </a:moveTo>
                  <a:lnTo>
                    <a:pt x="115" y="177"/>
                  </a:lnTo>
                  <a:lnTo>
                    <a:pt x="132" y="160"/>
                  </a:lnTo>
                  <a:lnTo>
                    <a:pt x="142" y="151"/>
                  </a:lnTo>
                  <a:lnTo>
                    <a:pt x="154" y="159"/>
                  </a:lnTo>
                  <a:lnTo>
                    <a:pt x="144" y="168"/>
                  </a:lnTo>
                  <a:lnTo>
                    <a:pt x="144" y="168"/>
                  </a:lnTo>
                  <a:lnTo>
                    <a:pt x="128" y="185"/>
                  </a:lnTo>
                  <a:lnTo>
                    <a:pt x="128" y="184"/>
                  </a:lnTo>
                  <a:lnTo>
                    <a:pt x="124" y="188"/>
                  </a:lnTo>
                  <a:lnTo>
                    <a:pt x="112" y="181"/>
                  </a:lnTo>
                  <a:close/>
                  <a:moveTo>
                    <a:pt x="153" y="141"/>
                  </a:moveTo>
                  <a:lnTo>
                    <a:pt x="169" y="128"/>
                  </a:lnTo>
                  <a:lnTo>
                    <a:pt x="187" y="114"/>
                  </a:lnTo>
                  <a:lnTo>
                    <a:pt x="198" y="123"/>
                  </a:lnTo>
                  <a:lnTo>
                    <a:pt x="179" y="137"/>
                  </a:lnTo>
                  <a:lnTo>
                    <a:pt x="180" y="137"/>
                  </a:lnTo>
                  <a:lnTo>
                    <a:pt x="164" y="150"/>
                  </a:lnTo>
                  <a:lnTo>
                    <a:pt x="153" y="141"/>
                  </a:lnTo>
                  <a:close/>
                  <a:moveTo>
                    <a:pt x="200" y="106"/>
                  </a:moveTo>
                  <a:lnTo>
                    <a:pt x="209" y="100"/>
                  </a:lnTo>
                  <a:lnTo>
                    <a:pt x="230" y="86"/>
                  </a:lnTo>
                  <a:lnTo>
                    <a:pt x="238" y="82"/>
                  </a:lnTo>
                  <a:lnTo>
                    <a:pt x="247" y="92"/>
                  </a:lnTo>
                  <a:lnTo>
                    <a:pt x="239" y="97"/>
                  </a:lnTo>
                  <a:lnTo>
                    <a:pt x="239" y="97"/>
                  </a:lnTo>
                  <a:lnTo>
                    <a:pt x="218" y="110"/>
                  </a:lnTo>
                  <a:lnTo>
                    <a:pt x="218" y="109"/>
                  </a:lnTo>
                  <a:lnTo>
                    <a:pt x="210" y="115"/>
                  </a:lnTo>
                  <a:lnTo>
                    <a:pt x="200" y="106"/>
                  </a:lnTo>
                  <a:close/>
                  <a:moveTo>
                    <a:pt x="251" y="75"/>
                  </a:moveTo>
                  <a:lnTo>
                    <a:pt x="252" y="74"/>
                  </a:lnTo>
                  <a:lnTo>
                    <a:pt x="274" y="63"/>
                  </a:lnTo>
                  <a:lnTo>
                    <a:pt x="292" y="55"/>
                  </a:lnTo>
                  <a:lnTo>
                    <a:pt x="299" y="66"/>
                  </a:lnTo>
                  <a:lnTo>
                    <a:pt x="282" y="74"/>
                  </a:lnTo>
                  <a:lnTo>
                    <a:pt x="282" y="73"/>
                  </a:lnTo>
                  <a:lnTo>
                    <a:pt x="260" y="85"/>
                  </a:lnTo>
                  <a:lnTo>
                    <a:pt x="261" y="85"/>
                  </a:lnTo>
                  <a:lnTo>
                    <a:pt x="259" y="85"/>
                  </a:lnTo>
                  <a:lnTo>
                    <a:pt x="251" y="75"/>
                  </a:lnTo>
                  <a:close/>
                  <a:moveTo>
                    <a:pt x="306" y="49"/>
                  </a:moveTo>
                  <a:lnTo>
                    <a:pt x="322" y="42"/>
                  </a:lnTo>
                  <a:lnTo>
                    <a:pt x="346" y="34"/>
                  </a:lnTo>
                  <a:lnTo>
                    <a:pt x="350" y="33"/>
                  </a:lnTo>
                  <a:lnTo>
                    <a:pt x="355" y="44"/>
                  </a:lnTo>
                  <a:lnTo>
                    <a:pt x="352" y="45"/>
                  </a:lnTo>
                  <a:lnTo>
                    <a:pt x="352" y="45"/>
                  </a:lnTo>
                  <a:lnTo>
                    <a:pt x="328" y="54"/>
                  </a:lnTo>
                  <a:lnTo>
                    <a:pt x="329" y="54"/>
                  </a:lnTo>
                  <a:lnTo>
                    <a:pt x="313" y="60"/>
                  </a:lnTo>
                  <a:lnTo>
                    <a:pt x="306" y="49"/>
                  </a:lnTo>
                  <a:close/>
                  <a:moveTo>
                    <a:pt x="364" y="28"/>
                  </a:moveTo>
                  <a:lnTo>
                    <a:pt x="371" y="26"/>
                  </a:lnTo>
                  <a:lnTo>
                    <a:pt x="397" y="19"/>
                  </a:lnTo>
                  <a:lnTo>
                    <a:pt x="410" y="16"/>
                  </a:lnTo>
                  <a:lnTo>
                    <a:pt x="414" y="28"/>
                  </a:lnTo>
                  <a:lnTo>
                    <a:pt x="402" y="31"/>
                  </a:lnTo>
                  <a:lnTo>
                    <a:pt x="402" y="31"/>
                  </a:lnTo>
                  <a:lnTo>
                    <a:pt x="377" y="38"/>
                  </a:lnTo>
                  <a:lnTo>
                    <a:pt x="377" y="38"/>
                  </a:lnTo>
                  <a:lnTo>
                    <a:pt x="370" y="40"/>
                  </a:lnTo>
                  <a:lnTo>
                    <a:pt x="364" y="28"/>
                  </a:lnTo>
                  <a:close/>
                  <a:moveTo>
                    <a:pt x="426" y="13"/>
                  </a:moveTo>
                  <a:lnTo>
                    <a:pt x="437" y="11"/>
                  </a:lnTo>
                  <a:lnTo>
                    <a:pt x="450" y="8"/>
                  </a:lnTo>
                  <a:lnTo>
                    <a:pt x="463" y="6"/>
                  </a:lnTo>
                  <a:lnTo>
                    <a:pt x="472" y="5"/>
                  </a:lnTo>
                  <a:lnTo>
                    <a:pt x="475" y="18"/>
                  </a:lnTo>
                  <a:lnTo>
                    <a:pt x="466" y="19"/>
                  </a:lnTo>
                  <a:lnTo>
                    <a:pt x="466" y="19"/>
                  </a:lnTo>
                  <a:lnTo>
                    <a:pt x="453" y="21"/>
                  </a:lnTo>
                  <a:lnTo>
                    <a:pt x="453" y="21"/>
                  </a:lnTo>
                  <a:lnTo>
                    <a:pt x="440" y="23"/>
                  </a:lnTo>
                  <a:lnTo>
                    <a:pt x="440" y="23"/>
                  </a:lnTo>
                  <a:lnTo>
                    <a:pt x="429" y="25"/>
                  </a:lnTo>
                  <a:lnTo>
                    <a:pt x="426" y="13"/>
                  </a:lnTo>
                  <a:close/>
                  <a:moveTo>
                    <a:pt x="488" y="4"/>
                  </a:moveTo>
                  <a:lnTo>
                    <a:pt x="491" y="3"/>
                  </a:lnTo>
                  <a:lnTo>
                    <a:pt x="504" y="2"/>
                  </a:lnTo>
                  <a:lnTo>
                    <a:pt x="518" y="1"/>
                  </a:lnTo>
                  <a:lnTo>
                    <a:pt x="532" y="1"/>
                  </a:lnTo>
                  <a:lnTo>
                    <a:pt x="536" y="0"/>
                  </a:lnTo>
                  <a:lnTo>
                    <a:pt x="536" y="13"/>
                  </a:lnTo>
                  <a:lnTo>
                    <a:pt x="533" y="13"/>
                  </a:lnTo>
                  <a:lnTo>
                    <a:pt x="533" y="13"/>
                  </a:lnTo>
                  <a:lnTo>
                    <a:pt x="519" y="14"/>
                  </a:lnTo>
                  <a:lnTo>
                    <a:pt x="519" y="14"/>
                  </a:lnTo>
                  <a:lnTo>
                    <a:pt x="506" y="15"/>
                  </a:lnTo>
                  <a:lnTo>
                    <a:pt x="506" y="15"/>
                  </a:lnTo>
                  <a:lnTo>
                    <a:pt x="492" y="16"/>
                  </a:lnTo>
                  <a:lnTo>
                    <a:pt x="493" y="16"/>
                  </a:lnTo>
                  <a:lnTo>
                    <a:pt x="490" y="16"/>
                  </a:lnTo>
                  <a:lnTo>
                    <a:pt x="488" y="4"/>
                  </a:lnTo>
                  <a:close/>
                  <a:moveTo>
                    <a:pt x="552" y="0"/>
                  </a:moveTo>
                  <a:lnTo>
                    <a:pt x="560" y="0"/>
                  </a:lnTo>
                  <a:lnTo>
                    <a:pt x="574" y="0"/>
                  </a:lnTo>
                  <a:lnTo>
                    <a:pt x="588" y="1"/>
                  </a:lnTo>
                  <a:lnTo>
                    <a:pt x="600" y="2"/>
                  </a:lnTo>
                  <a:lnTo>
                    <a:pt x="599" y="14"/>
                  </a:lnTo>
                  <a:lnTo>
                    <a:pt x="587" y="14"/>
                  </a:lnTo>
                  <a:lnTo>
                    <a:pt x="588" y="14"/>
                  </a:lnTo>
                  <a:lnTo>
                    <a:pt x="574" y="13"/>
                  </a:lnTo>
                  <a:lnTo>
                    <a:pt x="574" y="13"/>
                  </a:lnTo>
                  <a:lnTo>
                    <a:pt x="560" y="13"/>
                  </a:lnTo>
                  <a:lnTo>
                    <a:pt x="560" y="13"/>
                  </a:lnTo>
                  <a:lnTo>
                    <a:pt x="552" y="13"/>
                  </a:lnTo>
                  <a:lnTo>
                    <a:pt x="552" y="0"/>
                  </a:lnTo>
                  <a:close/>
                  <a:moveTo>
                    <a:pt x="616" y="3"/>
                  </a:moveTo>
                  <a:lnTo>
                    <a:pt x="617" y="3"/>
                  </a:lnTo>
                  <a:lnTo>
                    <a:pt x="631" y="4"/>
                  </a:lnTo>
                  <a:lnTo>
                    <a:pt x="645" y="6"/>
                  </a:lnTo>
                  <a:lnTo>
                    <a:pt x="659" y="8"/>
                  </a:lnTo>
                  <a:lnTo>
                    <a:pt x="663" y="9"/>
                  </a:lnTo>
                  <a:lnTo>
                    <a:pt x="660" y="21"/>
                  </a:lnTo>
                  <a:lnTo>
                    <a:pt x="656" y="21"/>
                  </a:lnTo>
                  <a:lnTo>
                    <a:pt x="657" y="21"/>
                  </a:lnTo>
                  <a:lnTo>
                    <a:pt x="643" y="19"/>
                  </a:lnTo>
                  <a:lnTo>
                    <a:pt x="643" y="19"/>
                  </a:lnTo>
                  <a:lnTo>
                    <a:pt x="629" y="17"/>
                  </a:lnTo>
                  <a:lnTo>
                    <a:pt x="629" y="17"/>
                  </a:lnTo>
                  <a:lnTo>
                    <a:pt x="615" y="16"/>
                  </a:lnTo>
                  <a:lnTo>
                    <a:pt x="615" y="16"/>
                  </a:lnTo>
                  <a:lnTo>
                    <a:pt x="614" y="15"/>
                  </a:lnTo>
                  <a:lnTo>
                    <a:pt x="616" y="3"/>
                  </a:lnTo>
                  <a:close/>
                  <a:moveTo>
                    <a:pt x="679" y="11"/>
                  </a:moveTo>
                  <a:lnTo>
                    <a:pt x="687" y="13"/>
                  </a:lnTo>
                  <a:lnTo>
                    <a:pt x="700" y="16"/>
                  </a:lnTo>
                  <a:lnTo>
                    <a:pt x="714" y="19"/>
                  </a:lnTo>
                  <a:lnTo>
                    <a:pt x="725" y="21"/>
                  </a:lnTo>
                  <a:lnTo>
                    <a:pt x="720" y="34"/>
                  </a:lnTo>
                  <a:lnTo>
                    <a:pt x="709" y="31"/>
                  </a:lnTo>
                  <a:lnTo>
                    <a:pt x="709" y="31"/>
                  </a:lnTo>
                  <a:lnTo>
                    <a:pt x="696" y="28"/>
                  </a:lnTo>
                  <a:lnTo>
                    <a:pt x="696" y="28"/>
                  </a:lnTo>
                  <a:lnTo>
                    <a:pt x="683" y="25"/>
                  </a:lnTo>
                  <a:lnTo>
                    <a:pt x="683" y="25"/>
                  </a:lnTo>
                  <a:lnTo>
                    <a:pt x="675" y="24"/>
                  </a:lnTo>
                  <a:lnTo>
                    <a:pt x="679" y="11"/>
                  </a:lnTo>
                  <a:close/>
                  <a:moveTo>
                    <a:pt x="740" y="26"/>
                  </a:moveTo>
                  <a:lnTo>
                    <a:pt x="753" y="29"/>
                  </a:lnTo>
                  <a:lnTo>
                    <a:pt x="779" y="38"/>
                  </a:lnTo>
                  <a:lnTo>
                    <a:pt x="785" y="40"/>
                  </a:lnTo>
                  <a:lnTo>
                    <a:pt x="778" y="52"/>
                  </a:lnTo>
                  <a:lnTo>
                    <a:pt x="772" y="49"/>
                  </a:lnTo>
                  <a:lnTo>
                    <a:pt x="772" y="50"/>
                  </a:lnTo>
                  <a:lnTo>
                    <a:pt x="747" y="41"/>
                  </a:lnTo>
                  <a:lnTo>
                    <a:pt x="748" y="41"/>
                  </a:lnTo>
                  <a:lnTo>
                    <a:pt x="735" y="38"/>
                  </a:lnTo>
                  <a:lnTo>
                    <a:pt x="740" y="26"/>
                  </a:lnTo>
                  <a:close/>
                  <a:moveTo>
                    <a:pt x="799" y="45"/>
                  </a:moveTo>
                  <a:lnTo>
                    <a:pt x="803" y="47"/>
                  </a:lnTo>
                  <a:lnTo>
                    <a:pt x="827" y="57"/>
                  </a:lnTo>
                  <a:lnTo>
                    <a:pt x="841" y="64"/>
                  </a:lnTo>
                  <a:lnTo>
                    <a:pt x="833" y="75"/>
                  </a:lnTo>
                  <a:lnTo>
                    <a:pt x="819" y="69"/>
                  </a:lnTo>
                  <a:lnTo>
                    <a:pt x="820" y="69"/>
                  </a:lnTo>
                  <a:lnTo>
                    <a:pt x="796" y="59"/>
                  </a:lnTo>
                  <a:lnTo>
                    <a:pt x="796" y="59"/>
                  </a:lnTo>
                  <a:lnTo>
                    <a:pt x="792" y="57"/>
                  </a:lnTo>
                  <a:lnTo>
                    <a:pt x="799" y="45"/>
                  </a:lnTo>
                  <a:close/>
                  <a:moveTo>
                    <a:pt x="855" y="71"/>
                  </a:moveTo>
                  <a:lnTo>
                    <a:pt x="873" y="81"/>
                  </a:lnTo>
                  <a:lnTo>
                    <a:pt x="894" y="93"/>
                  </a:lnTo>
                  <a:lnTo>
                    <a:pt x="884" y="103"/>
                  </a:lnTo>
                  <a:lnTo>
                    <a:pt x="864" y="91"/>
                  </a:lnTo>
                  <a:lnTo>
                    <a:pt x="864" y="91"/>
                  </a:lnTo>
                  <a:lnTo>
                    <a:pt x="846" y="82"/>
                  </a:lnTo>
                  <a:lnTo>
                    <a:pt x="855" y="71"/>
                  </a:lnTo>
                  <a:close/>
                  <a:moveTo>
                    <a:pt x="906" y="101"/>
                  </a:moveTo>
                  <a:lnTo>
                    <a:pt x="916" y="107"/>
                  </a:lnTo>
                  <a:lnTo>
                    <a:pt x="935" y="122"/>
                  </a:lnTo>
                  <a:lnTo>
                    <a:pt x="942" y="127"/>
                  </a:lnTo>
                  <a:lnTo>
                    <a:pt x="931" y="136"/>
                  </a:lnTo>
                  <a:lnTo>
                    <a:pt x="925" y="131"/>
                  </a:lnTo>
                  <a:lnTo>
                    <a:pt x="925" y="131"/>
                  </a:lnTo>
                  <a:lnTo>
                    <a:pt x="905" y="117"/>
                  </a:lnTo>
                  <a:lnTo>
                    <a:pt x="905" y="117"/>
                  </a:lnTo>
                  <a:lnTo>
                    <a:pt x="896" y="111"/>
                  </a:lnTo>
                  <a:lnTo>
                    <a:pt x="906" y="101"/>
                  </a:lnTo>
                  <a:close/>
                  <a:moveTo>
                    <a:pt x="953" y="136"/>
                  </a:moveTo>
                  <a:lnTo>
                    <a:pt x="955" y="137"/>
                  </a:lnTo>
                  <a:lnTo>
                    <a:pt x="973" y="153"/>
                  </a:lnTo>
                  <a:lnTo>
                    <a:pt x="985" y="165"/>
                  </a:lnTo>
                  <a:lnTo>
                    <a:pt x="973" y="173"/>
                  </a:lnTo>
                  <a:lnTo>
                    <a:pt x="961" y="161"/>
                  </a:lnTo>
                  <a:lnTo>
                    <a:pt x="961" y="161"/>
                  </a:lnTo>
                  <a:lnTo>
                    <a:pt x="943" y="146"/>
                  </a:lnTo>
                  <a:lnTo>
                    <a:pt x="943" y="146"/>
                  </a:lnTo>
                  <a:lnTo>
                    <a:pt x="942" y="145"/>
                  </a:lnTo>
                  <a:lnTo>
                    <a:pt x="953" y="136"/>
                  </a:lnTo>
                  <a:close/>
                  <a:moveTo>
                    <a:pt x="995" y="175"/>
                  </a:moveTo>
                  <a:lnTo>
                    <a:pt x="1006" y="186"/>
                  </a:lnTo>
                  <a:lnTo>
                    <a:pt x="1021" y="204"/>
                  </a:lnTo>
                  <a:lnTo>
                    <a:pt x="1023" y="207"/>
                  </a:lnTo>
                  <a:lnTo>
                    <a:pt x="1010" y="214"/>
                  </a:lnTo>
                  <a:lnTo>
                    <a:pt x="1008" y="211"/>
                  </a:lnTo>
                  <a:lnTo>
                    <a:pt x="1008" y="211"/>
                  </a:lnTo>
                  <a:lnTo>
                    <a:pt x="993" y="194"/>
                  </a:lnTo>
                  <a:lnTo>
                    <a:pt x="993" y="194"/>
                  </a:lnTo>
                  <a:lnTo>
                    <a:pt x="983" y="183"/>
                  </a:lnTo>
                  <a:lnTo>
                    <a:pt x="995" y="175"/>
                  </a:lnTo>
                  <a:close/>
                  <a:moveTo>
                    <a:pt x="1032" y="218"/>
                  </a:moveTo>
                  <a:lnTo>
                    <a:pt x="1035" y="223"/>
                  </a:lnTo>
                  <a:lnTo>
                    <a:pt x="1048" y="242"/>
                  </a:lnTo>
                  <a:lnTo>
                    <a:pt x="1055" y="252"/>
                  </a:lnTo>
                  <a:lnTo>
                    <a:pt x="1041" y="258"/>
                  </a:lnTo>
                  <a:lnTo>
                    <a:pt x="1034" y="247"/>
                  </a:lnTo>
                  <a:lnTo>
                    <a:pt x="1035" y="248"/>
                  </a:lnTo>
                  <a:lnTo>
                    <a:pt x="1022" y="229"/>
                  </a:lnTo>
                  <a:lnTo>
                    <a:pt x="1022" y="229"/>
                  </a:lnTo>
                  <a:lnTo>
                    <a:pt x="1018" y="224"/>
                  </a:lnTo>
                  <a:lnTo>
                    <a:pt x="1032" y="218"/>
                  </a:lnTo>
                  <a:close/>
                  <a:moveTo>
                    <a:pt x="1062" y="264"/>
                  </a:moveTo>
                  <a:lnTo>
                    <a:pt x="1071" y="281"/>
                  </a:lnTo>
                  <a:lnTo>
                    <a:pt x="1080" y="299"/>
                  </a:lnTo>
                  <a:lnTo>
                    <a:pt x="1065" y="304"/>
                  </a:lnTo>
                  <a:lnTo>
                    <a:pt x="1056" y="286"/>
                  </a:lnTo>
                  <a:lnTo>
                    <a:pt x="1056" y="286"/>
                  </a:lnTo>
                  <a:lnTo>
                    <a:pt x="1047" y="269"/>
                  </a:lnTo>
                  <a:lnTo>
                    <a:pt x="1062" y="264"/>
                  </a:lnTo>
                  <a:close/>
                  <a:moveTo>
                    <a:pt x="1085" y="312"/>
                  </a:moveTo>
                  <a:lnTo>
                    <a:pt x="1089" y="322"/>
                  </a:lnTo>
                  <a:lnTo>
                    <a:pt x="1093" y="333"/>
                  </a:lnTo>
                  <a:lnTo>
                    <a:pt x="1096" y="343"/>
                  </a:lnTo>
                  <a:lnTo>
                    <a:pt x="1098" y="349"/>
                  </a:lnTo>
                  <a:lnTo>
                    <a:pt x="1082" y="352"/>
                  </a:lnTo>
                  <a:lnTo>
                    <a:pt x="1081" y="346"/>
                  </a:lnTo>
                  <a:lnTo>
                    <a:pt x="1081" y="347"/>
                  </a:lnTo>
                  <a:lnTo>
                    <a:pt x="1077" y="336"/>
                  </a:lnTo>
                  <a:lnTo>
                    <a:pt x="1077" y="336"/>
                  </a:lnTo>
                  <a:lnTo>
                    <a:pt x="1074" y="326"/>
                  </a:lnTo>
                  <a:lnTo>
                    <a:pt x="1074" y="326"/>
                  </a:lnTo>
                  <a:lnTo>
                    <a:pt x="1070" y="316"/>
                  </a:lnTo>
                  <a:lnTo>
                    <a:pt x="1085" y="312"/>
                  </a:lnTo>
                  <a:close/>
                  <a:moveTo>
                    <a:pt x="1101" y="362"/>
                  </a:moveTo>
                  <a:lnTo>
                    <a:pt x="1102" y="365"/>
                  </a:lnTo>
                  <a:lnTo>
                    <a:pt x="1104" y="376"/>
                  </a:lnTo>
                  <a:lnTo>
                    <a:pt x="1106" y="387"/>
                  </a:lnTo>
                  <a:lnTo>
                    <a:pt x="1108" y="398"/>
                  </a:lnTo>
                  <a:lnTo>
                    <a:pt x="1109" y="400"/>
                  </a:lnTo>
                  <a:lnTo>
                    <a:pt x="1093" y="402"/>
                  </a:lnTo>
                  <a:lnTo>
                    <a:pt x="1093" y="400"/>
                  </a:lnTo>
                  <a:lnTo>
                    <a:pt x="1093" y="400"/>
                  </a:lnTo>
                  <a:lnTo>
                    <a:pt x="1091" y="389"/>
                  </a:lnTo>
                  <a:lnTo>
                    <a:pt x="1091" y="389"/>
                  </a:lnTo>
                  <a:lnTo>
                    <a:pt x="1089" y="378"/>
                  </a:lnTo>
                  <a:lnTo>
                    <a:pt x="1089" y="378"/>
                  </a:lnTo>
                  <a:lnTo>
                    <a:pt x="1086" y="368"/>
                  </a:lnTo>
                  <a:lnTo>
                    <a:pt x="1086" y="368"/>
                  </a:lnTo>
                  <a:lnTo>
                    <a:pt x="1086" y="364"/>
                  </a:lnTo>
                  <a:lnTo>
                    <a:pt x="1101" y="362"/>
                  </a:lnTo>
                  <a:close/>
                  <a:moveTo>
                    <a:pt x="1110" y="413"/>
                  </a:moveTo>
                  <a:lnTo>
                    <a:pt x="1111" y="421"/>
                  </a:lnTo>
                  <a:lnTo>
                    <a:pt x="1112" y="432"/>
                  </a:lnTo>
                  <a:lnTo>
                    <a:pt x="1112" y="443"/>
                  </a:lnTo>
                  <a:lnTo>
                    <a:pt x="1112" y="452"/>
                  </a:lnTo>
                  <a:lnTo>
                    <a:pt x="1096" y="452"/>
                  </a:lnTo>
                  <a:lnTo>
                    <a:pt x="1096" y="443"/>
                  </a:lnTo>
                  <a:lnTo>
                    <a:pt x="1096" y="443"/>
                  </a:lnTo>
                  <a:lnTo>
                    <a:pt x="1096" y="432"/>
                  </a:lnTo>
                  <a:lnTo>
                    <a:pt x="1096" y="432"/>
                  </a:lnTo>
                  <a:lnTo>
                    <a:pt x="1095" y="421"/>
                  </a:lnTo>
                  <a:lnTo>
                    <a:pt x="1095" y="421"/>
                  </a:lnTo>
                  <a:lnTo>
                    <a:pt x="1094" y="414"/>
                  </a:lnTo>
                  <a:lnTo>
                    <a:pt x="1110" y="413"/>
                  </a:lnTo>
                  <a:close/>
                  <a:moveTo>
                    <a:pt x="1112" y="465"/>
                  </a:moveTo>
                  <a:lnTo>
                    <a:pt x="1112" y="466"/>
                  </a:lnTo>
                  <a:lnTo>
                    <a:pt x="1111" y="478"/>
                  </a:lnTo>
                  <a:lnTo>
                    <a:pt x="1110" y="489"/>
                  </a:lnTo>
                  <a:lnTo>
                    <a:pt x="1109" y="501"/>
                  </a:lnTo>
                  <a:lnTo>
                    <a:pt x="1093" y="499"/>
                  </a:lnTo>
                  <a:lnTo>
                    <a:pt x="1094" y="488"/>
                  </a:lnTo>
                  <a:lnTo>
                    <a:pt x="1094" y="488"/>
                  </a:lnTo>
                  <a:lnTo>
                    <a:pt x="1095" y="477"/>
                  </a:lnTo>
                  <a:lnTo>
                    <a:pt x="1095" y="477"/>
                  </a:lnTo>
                  <a:lnTo>
                    <a:pt x="1096" y="466"/>
                  </a:lnTo>
                  <a:lnTo>
                    <a:pt x="1096" y="466"/>
                  </a:lnTo>
                  <a:lnTo>
                    <a:pt x="1096" y="465"/>
                  </a:lnTo>
                  <a:lnTo>
                    <a:pt x="1112" y="465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63BAB803-723B-C613-D03F-E786840E0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8" y="2684"/>
              <a:ext cx="1111" cy="902"/>
            </a:xfrm>
            <a:custGeom>
              <a:avLst/>
              <a:gdLst>
                <a:gd name="T0" fmla="*/ 21 w 1111"/>
                <a:gd name="T1" fmla="*/ 514 h 902"/>
                <a:gd name="T2" fmla="*/ 39 w 1111"/>
                <a:gd name="T3" fmla="*/ 579 h 902"/>
                <a:gd name="T4" fmla="*/ 66 w 1111"/>
                <a:gd name="T5" fmla="*/ 636 h 902"/>
                <a:gd name="T6" fmla="*/ 95 w 1111"/>
                <a:gd name="T7" fmla="*/ 680 h 902"/>
                <a:gd name="T8" fmla="*/ 130 w 1111"/>
                <a:gd name="T9" fmla="*/ 721 h 902"/>
                <a:gd name="T10" fmla="*/ 171 w 1111"/>
                <a:gd name="T11" fmla="*/ 759 h 902"/>
                <a:gd name="T12" fmla="*/ 217 w 1111"/>
                <a:gd name="T13" fmla="*/ 793 h 902"/>
                <a:gd name="T14" fmla="*/ 268 w 1111"/>
                <a:gd name="T15" fmla="*/ 822 h 902"/>
                <a:gd name="T16" fmla="*/ 322 w 1111"/>
                <a:gd name="T17" fmla="*/ 846 h 902"/>
                <a:gd name="T18" fmla="*/ 356 w 1111"/>
                <a:gd name="T19" fmla="*/ 859 h 902"/>
                <a:gd name="T20" fmla="*/ 431 w 1111"/>
                <a:gd name="T21" fmla="*/ 878 h 902"/>
                <a:gd name="T22" fmla="*/ 495 w 1111"/>
                <a:gd name="T23" fmla="*/ 900 h 902"/>
                <a:gd name="T24" fmla="*/ 454 w 1111"/>
                <a:gd name="T25" fmla="*/ 882 h 902"/>
                <a:gd name="T26" fmla="*/ 537 w 1111"/>
                <a:gd name="T27" fmla="*/ 889 h 902"/>
                <a:gd name="T28" fmla="*/ 624 w 1111"/>
                <a:gd name="T29" fmla="*/ 886 h 902"/>
                <a:gd name="T30" fmla="*/ 642 w 1111"/>
                <a:gd name="T31" fmla="*/ 897 h 902"/>
                <a:gd name="T32" fmla="*/ 647 w 1111"/>
                <a:gd name="T33" fmla="*/ 883 h 902"/>
                <a:gd name="T34" fmla="*/ 713 w 1111"/>
                <a:gd name="T35" fmla="*/ 871 h 902"/>
                <a:gd name="T36" fmla="*/ 800 w 1111"/>
                <a:gd name="T37" fmla="*/ 843 h 902"/>
                <a:gd name="T38" fmla="*/ 846 w 1111"/>
                <a:gd name="T39" fmla="*/ 821 h 902"/>
                <a:gd name="T40" fmla="*/ 888 w 1111"/>
                <a:gd name="T41" fmla="*/ 797 h 902"/>
                <a:gd name="T42" fmla="*/ 928 w 1111"/>
                <a:gd name="T43" fmla="*/ 769 h 902"/>
                <a:gd name="T44" fmla="*/ 964 w 1111"/>
                <a:gd name="T45" fmla="*/ 739 h 902"/>
                <a:gd name="T46" fmla="*/ 1044 w 1111"/>
                <a:gd name="T47" fmla="*/ 666 h 902"/>
                <a:gd name="T48" fmla="*/ 1072 w 1111"/>
                <a:gd name="T49" fmla="*/ 619 h 902"/>
                <a:gd name="T50" fmla="*/ 1092 w 1111"/>
                <a:gd name="T51" fmla="*/ 570 h 902"/>
                <a:gd name="T52" fmla="*/ 1081 w 1111"/>
                <a:gd name="T53" fmla="*/ 553 h 902"/>
                <a:gd name="T54" fmla="*/ 1095 w 1111"/>
                <a:gd name="T55" fmla="*/ 480 h 902"/>
                <a:gd name="T56" fmla="*/ 1111 w 1111"/>
                <a:gd name="T57" fmla="*/ 456 h 902"/>
                <a:gd name="T58" fmla="*/ 1095 w 1111"/>
                <a:gd name="T59" fmla="*/ 467 h 902"/>
                <a:gd name="T60" fmla="*/ 1090 w 1111"/>
                <a:gd name="T61" fmla="*/ 388 h 902"/>
                <a:gd name="T62" fmla="*/ 1091 w 1111"/>
                <a:gd name="T63" fmla="*/ 330 h 902"/>
                <a:gd name="T64" fmla="*/ 1086 w 1111"/>
                <a:gd name="T65" fmla="*/ 367 h 902"/>
                <a:gd name="T66" fmla="*/ 1070 w 1111"/>
                <a:gd name="T67" fmla="*/ 318 h 902"/>
                <a:gd name="T68" fmla="*/ 1025 w 1111"/>
                <a:gd name="T69" fmla="*/ 209 h 902"/>
                <a:gd name="T70" fmla="*/ 994 w 1111"/>
                <a:gd name="T71" fmla="*/ 173 h 902"/>
                <a:gd name="T72" fmla="*/ 940 w 1111"/>
                <a:gd name="T73" fmla="*/ 125 h 902"/>
                <a:gd name="T74" fmla="*/ 862 w 1111"/>
                <a:gd name="T75" fmla="*/ 90 h 902"/>
                <a:gd name="T76" fmla="*/ 808 w 1111"/>
                <a:gd name="T77" fmla="*/ 64 h 902"/>
                <a:gd name="T78" fmla="*/ 752 w 1111"/>
                <a:gd name="T79" fmla="*/ 43 h 902"/>
                <a:gd name="T80" fmla="*/ 693 w 1111"/>
                <a:gd name="T81" fmla="*/ 27 h 902"/>
                <a:gd name="T82" fmla="*/ 635 w 1111"/>
                <a:gd name="T83" fmla="*/ 4 h 902"/>
                <a:gd name="T84" fmla="*/ 617 w 1111"/>
                <a:gd name="T85" fmla="*/ 2 h 902"/>
                <a:gd name="T86" fmla="*/ 601 w 1111"/>
                <a:gd name="T87" fmla="*/ 14 h 902"/>
                <a:gd name="T88" fmla="*/ 520 w 1111"/>
                <a:gd name="T89" fmla="*/ 14 h 902"/>
                <a:gd name="T90" fmla="*/ 462 w 1111"/>
                <a:gd name="T91" fmla="*/ 6 h 902"/>
                <a:gd name="T92" fmla="*/ 492 w 1111"/>
                <a:gd name="T93" fmla="*/ 16 h 902"/>
                <a:gd name="T94" fmla="*/ 411 w 1111"/>
                <a:gd name="T95" fmla="*/ 29 h 902"/>
                <a:gd name="T96" fmla="*/ 336 w 1111"/>
                <a:gd name="T97" fmla="*/ 51 h 902"/>
                <a:gd name="T98" fmla="*/ 289 w 1111"/>
                <a:gd name="T99" fmla="*/ 70 h 902"/>
                <a:gd name="T100" fmla="*/ 244 w 1111"/>
                <a:gd name="T101" fmla="*/ 93 h 902"/>
                <a:gd name="T102" fmla="*/ 203 w 1111"/>
                <a:gd name="T103" fmla="*/ 119 h 902"/>
                <a:gd name="T104" fmla="*/ 166 w 1111"/>
                <a:gd name="T105" fmla="*/ 148 h 902"/>
                <a:gd name="T106" fmla="*/ 116 w 1111"/>
                <a:gd name="T107" fmla="*/ 196 h 902"/>
                <a:gd name="T108" fmla="*/ 88 w 1111"/>
                <a:gd name="T109" fmla="*/ 232 h 902"/>
                <a:gd name="T110" fmla="*/ 26 w 1111"/>
                <a:gd name="T111" fmla="*/ 315 h 902"/>
                <a:gd name="T112" fmla="*/ 37 w 1111"/>
                <a:gd name="T113" fmla="*/ 329 h 902"/>
                <a:gd name="T114" fmla="*/ 19 w 1111"/>
                <a:gd name="T115" fmla="*/ 402 h 902"/>
                <a:gd name="T116" fmla="*/ 0 w 1111"/>
                <a:gd name="T117" fmla="*/ 435 h 902"/>
                <a:gd name="T118" fmla="*/ 1 w 1111"/>
                <a:gd name="T119" fmla="*/ 417 h 902"/>
                <a:gd name="T120" fmla="*/ 16 w 1111"/>
                <a:gd name="T121" fmla="*/ 468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11" h="902">
                  <a:moveTo>
                    <a:pt x="4" y="504"/>
                  </a:moveTo>
                  <a:lnTo>
                    <a:pt x="6" y="516"/>
                  </a:lnTo>
                  <a:lnTo>
                    <a:pt x="8" y="527"/>
                  </a:lnTo>
                  <a:lnTo>
                    <a:pt x="10" y="539"/>
                  </a:lnTo>
                  <a:lnTo>
                    <a:pt x="11" y="543"/>
                  </a:lnTo>
                  <a:lnTo>
                    <a:pt x="27" y="540"/>
                  </a:lnTo>
                  <a:lnTo>
                    <a:pt x="26" y="536"/>
                  </a:lnTo>
                  <a:lnTo>
                    <a:pt x="26" y="536"/>
                  </a:lnTo>
                  <a:lnTo>
                    <a:pt x="23" y="525"/>
                  </a:lnTo>
                  <a:lnTo>
                    <a:pt x="23" y="525"/>
                  </a:lnTo>
                  <a:lnTo>
                    <a:pt x="21" y="514"/>
                  </a:lnTo>
                  <a:lnTo>
                    <a:pt x="21" y="514"/>
                  </a:lnTo>
                  <a:lnTo>
                    <a:pt x="19" y="503"/>
                  </a:lnTo>
                  <a:lnTo>
                    <a:pt x="4" y="504"/>
                  </a:lnTo>
                  <a:close/>
                  <a:moveTo>
                    <a:pt x="15" y="555"/>
                  </a:moveTo>
                  <a:lnTo>
                    <a:pt x="17" y="561"/>
                  </a:lnTo>
                  <a:lnTo>
                    <a:pt x="20" y="572"/>
                  </a:lnTo>
                  <a:lnTo>
                    <a:pt x="24" y="583"/>
                  </a:lnTo>
                  <a:lnTo>
                    <a:pt x="28" y="593"/>
                  </a:lnTo>
                  <a:lnTo>
                    <a:pt x="43" y="589"/>
                  </a:lnTo>
                  <a:lnTo>
                    <a:pt x="39" y="579"/>
                  </a:lnTo>
                  <a:lnTo>
                    <a:pt x="39" y="579"/>
                  </a:lnTo>
                  <a:lnTo>
                    <a:pt x="35" y="568"/>
                  </a:lnTo>
                  <a:lnTo>
                    <a:pt x="35" y="569"/>
                  </a:lnTo>
                  <a:lnTo>
                    <a:pt x="32" y="558"/>
                  </a:lnTo>
                  <a:lnTo>
                    <a:pt x="32" y="558"/>
                  </a:lnTo>
                  <a:lnTo>
                    <a:pt x="30" y="553"/>
                  </a:lnTo>
                  <a:lnTo>
                    <a:pt x="15" y="555"/>
                  </a:lnTo>
                  <a:close/>
                  <a:moveTo>
                    <a:pt x="33" y="605"/>
                  </a:moveTo>
                  <a:lnTo>
                    <a:pt x="37" y="615"/>
                  </a:lnTo>
                  <a:lnTo>
                    <a:pt x="48" y="635"/>
                  </a:lnTo>
                  <a:lnTo>
                    <a:pt x="51" y="641"/>
                  </a:lnTo>
                  <a:lnTo>
                    <a:pt x="66" y="636"/>
                  </a:lnTo>
                  <a:lnTo>
                    <a:pt x="62" y="630"/>
                  </a:lnTo>
                  <a:lnTo>
                    <a:pt x="63" y="630"/>
                  </a:lnTo>
                  <a:lnTo>
                    <a:pt x="52" y="610"/>
                  </a:lnTo>
                  <a:lnTo>
                    <a:pt x="52" y="610"/>
                  </a:lnTo>
                  <a:lnTo>
                    <a:pt x="48" y="601"/>
                  </a:lnTo>
                  <a:lnTo>
                    <a:pt x="33" y="605"/>
                  </a:lnTo>
                  <a:close/>
                  <a:moveTo>
                    <a:pt x="58" y="653"/>
                  </a:moveTo>
                  <a:lnTo>
                    <a:pt x="60" y="655"/>
                  </a:lnTo>
                  <a:lnTo>
                    <a:pt x="73" y="675"/>
                  </a:lnTo>
                  <a:lnTo>
                    <a:pt x="82" y="687"/>
                  </a:lnTo>
                  <a:lnTo>
                    <a:pt x="95" y="680"/>
                  </a:lnTo>
                  <a:lnTo>
                    <a:pt x="86" y="668"/>
                  </a:lnTo>
                  <a:lnTo>
                    <a:pt x="86" y="668"/>
                  </a:lnTo>
                  <a:lnTo>
                    <a:pt x="74" y="649"/>
                  </a:lnTo>
                  <a:lnTo>
                    <a:pt x="74" y="650"/>
                  </a:lnTo>
                  <a:lnTo>
                    <a:pt x="72" y="647"/>
                  </a:lnTo>
                  <a:lnTo>
                    <a:pt x="58" y="653"/>
                  </a:lnTo>
                  <a:close/>
                  <a:moveTo>
                    <a:pt x="90" y="698"/>
                  </a:moveTo>
                  <a:lnTo>
                    <a:pt x="101" y="712"/>
                  </a:lnTo>
                  <a:lnTo>
                    <a:pt x="118" y="729"/>
                  </a:lnTo>
                  <a:lnTo>
                    <a:pt x="118" y="729"/>
                  </a:lnTo>
                  <a:lnTo>
                    <a:pt x="130" y="721"/>
                  </a:lnTo>
                  <a:lnTo>
                    <a:pt x="130" y="721"/>
                  </a:lnTo>
                  <a:lnTo>
                    <a:pt x="130" y="721"/>
                  </a:lnTo>
                  <a:lnTo>
                    <a:pt x="114" y="704"/>
                  </a:lnTo>
                  <a:lnTo>
                    <a:pt x="115" y="704"/>
                  </a:lnTo>
                  <a:lnTo>
                    <a:pt x="103" y="691"/>
                  </a:lnTo>
                  <a:lnTo>
                    <a:pt x="90" y="698"/>
                  </a:lnTo>
                  <a:close/>
                  <a:moveTo>
                    <a:pt x="128" y="739"/>
                  </a:moveTo>
                  <a:lnTo>
                    <a:pt x="135" y="746"/>
                  </a:lnTo>
                  <a:lnTo>
                    <a:pt x="153" y="762"/>
                  </a:lnTo>
                  <a:lnTo>
                    <a:pt x="160" y="768"/>
                  </a:lnTo>
                  <a:lnTo>
                    <a:pt x="171" y="759"/>
                  </a:lnTo>
                  <a:lnTo>
                    <a:pt x="164" y="753"/>
                  </a:lnTo>
                  <a:lnTo>
                    <a:pt x="164" y="753"/>
                  </a:lnTo>
                  <a:lnTo>
                    <a:pt x="146" y="737"/>
                  </a:lnTo>
                  <a:lnTo>
                    <a:pt x="147" y="738"/>
                  </a:lnTo>
                  <a:lnTo>
                    <a:pt x="140" y="731"/>
                  </a:lnTo>
                  <a:lnTo>
                    <a:pt x="128" y="739"/>
                  </a:lnTo>
                  <a:close/>
                  <a:moveTo>
                    <a:pt x="171" y="777"/>
                  </a:moveTo>
                  <a:lnTo>
                    <a:pt x="171" y="777"/>
                  </a:lnTo>
                  <a:lnTo>
                    <a:pt x="191" y="792"/>
                  </a:lnTo>
                  <a:lnTo>
                    <a:pt x="207" y="803"/>
                  </a:lnTo>
                  <a:lnTo>
                    <a:pt x="217" y="793"/>
                  </a:lnTo>
                  <a:lnTo>
                    <a:pt x="201" y="782"/>
                  </a:lnTo>
                  <a:lnTo>
                    <a:pt x="202" y="782"/>
                  </a:lnTo>
                  <a:lnTo>
                    <a:pt x="182" y="768"/>
                  </a:lnTo>
                  <a:lnTo>
                    <a:pt x="182" y="768"/>
                  </a:lnTo>
                  <a:lnTo>
                    <a:pt x="182" y="768"/>
                  </a:lnTo>
                  <a:lnTo>
                    <a:pt x="171" y="777"/>
                  </a:lnTo>
                  <a:close/>
                  <a:moveTo>
                    <a:pt x="220" y="811"/>
                  </a:moveTo>
                  <a:lnTo>
                    <a:pt x="233" y="819"/>
                  </a:lnTo>
                  <a:lnTo>
                    <a:pt x="255" y="831"/>
                  </a:lnTo>
                  <a:lnTo>
                    <a:pt x="259" y="833"/>
                  </a:lnTo>
                  <a:lnTo>
                    <a:pt x="268" y="822"/>
                  </a:lnTo>
                  <a:lnTo>
                    <a:pt x="263" y="820"/>
                  </a:lnTo>
                  <a:lnTo>
                    <a:pt x="264" y="820"/>
                  </a:lnTo>
                  <a:lnTo>
                    <a:pt x="242" y="808"/>
                  </a:lnTo>
                  <a:lnTo>
                    <a:pt x="242" y="808"/>
                  </a:lnTo>
                  <a:lnTo>
                    <a:pt x="229" y="800"/>
                  </a:lnTo>
                  <a:lnTo>
                    <a:pt x="220" y="811"/>
                  </a:lnTo>
                  <a:close/>
                  <a:moveTo>
                    <a:pt x="273" y="840"/>
                  </a:moveTo>
                  <a:lnTo>
                    <a:pt x="278" y="842"/>
                  </a:lnTo>
                  <a:lnTo>
                    <a:pt x="301" y="852"/>
                  </a:lnTo>
                  <a:lnTo>
                    <a:pt x="315" y="858"/>
                  </a:lnTo>
                  <a:lnTo>
                    <a:pt x="322" y="846"/>
                  </a:lnTo>
                  <a:lnTo>
                    <a:pt x="308" y="841"/>
                  </a:lnTo>
                  <a:lnTo>
                    <a:pt x="309" y="841"/>
                  </a:lnTo>
                  <a:lnTo>
                    <a:pt x="286" y="831"/>
                  </a:lnTo>
                  <a:lnTo>
                    <a:pt x="286" y="831"/>
                  </a:lnTo>
                  <a:lnTo>
                    <a:pt x="281" y="829"/>
                  </a:lnTo>
                  <a:lnTo>
                    <a:pt x="273" y="840"/>
                  </a:lnTo>
                  <a:close/>
                  <a:moveTo>
                    <a:pt x="330" y="864"/>
                  </a:moveTo>
                  <a:lnTo>
                    <a:pt x="350" y="871"/>
                  </a:lnTo>
                  <a:lnTo>
                    <a:pt x="374" y="878"/>
                  </a:lnTo>
                  <a:lnTo>
                    <a:pt x="380" y="866"/>
                  </a:lnTo>
                  <a:lnTo>
                    <a:pt x="356" y="859"/>
                  </a:lnTo>
                  <a:lnTo>
                    <a:pt x="356" y="859"/>
                  </a:lnTo>
                  <a:lnTo>
                    <a:pt x="336" y="852"/>
                  </a:lnTo>
                  <a:lnTo>
                    <a:pt x="330" y="864"/>
                  </a:lnTo>
                  <a:close/>
                  <a:moveTo>
                    <a:pt x="389" y="882"/>
                  </a:moveTo>
                  <a:lnTo>
                    <a:pt x="401" y="885"/>
                  </a:lnTo>
                  <a:lnTo>
                    <a:pt x="414" y="888"/>
                  </a:lnTo>
                  <a:lnTo>
                    <a:pt x="427" y="890"/>
                  </a:lnTo>
                  <a:lnTo>
                    <a:pt x="435" y="892"/>
                  </a:lnTo>
                  <a:lnTo>
                    <a:pt x="439" y="880"/>
                  </a:lnTo>
                  <a:lnTo>
                    <a:pt x="431" y="878"/>
                  </a:lnTo>
                  <a:lnTo>
                    <a:pt x="431" y="878"/>
                  </a:lnTo>
                  <a:lnTo>
                    <a:pt x="418" y="875"/>
                  </a:lnTo>
                  <a:lnTo>
                    <a:pt x="418" y="875"/>
                  </a:lnTo>
                  <a:lnTo>
                    <a:pt x="405" y="872"/>
                  </a:lnTo>
                  <a:lnTo>
                    <a:pt x="406" y="872"/>
                  </a:lnTo>
                  <a:lnTo>
                    <a:pt x="394" y="870"/>
                  </a:lnTo>
                  <a:lnTo>
                    <a:pt x="389" y="882"/>
                  </a:lnTo>
                  <a:close/>
                  <a:moveTo>
                    <a:pt x="451" y="894"/>
                  </a:moveTo>
                  <a:lnTo>
                    <a:pt x="454" y="895"/>
                  </a:lnTo>
                  <a:lnTo>
                    <a:pt x="468" y="897"/>
                  </a:lnTo>
                  <a:lnTo>
                    <a:pt x="481" y="898"/>
                  </a:lnTo>
                  <a:lnTo>
                    <a:pt x="495" y="900"/>
                  </a:lnTo>
                  <a:lnTo>
                    <a:pt x="499" y="900"/>
                  </a:lnTo>
                  <a:lnTo>
                    <a:pt x="500" y="887"/>
                  </a:lnTo>
                  <a:lnTo>
                    <a:pt x="496" y="887"/>
                  </a:lnTo>
                  <a:lnTo>
                    <a:pt x="497" y="887"/>
                  </a:lnTo>
                  <a:lnTo>
                    <a:pt x="483" y="886"/>
                  </a:lnTo>
                  <a:lnTo>
                    <a:pt x="483" y="886"/>
                  </a:lnTo>
                  <a:lnTo>
                    <a:pt x="470" y="884"/>
                  </a:lnTo>
                  <a:lnTo>
                    <a:pt x="470" y="884"/>
                  </a:lnTo>
                  <a:lnTo>
                    <a:pt x="457" y="882"/>
                  </a:lnTo>
                  <a:lnTo>
                    <a:pt x="457" y="882"/>
                  </a:lnTo>
                  <a:lnTo>
                    <a:pt x="454" y="882"/>
                  </a:lnTo>
                  <a:lnTo>
                    <a:pt x="451" y="894"/>
                  </a:lnTo>
                  <a:close/>
                  <a:moveTo>
                    <a:pt x="515" y="901"/>
                  </a:moveTo>
                  <a:lnTo>
                    <a:pt x="522" y="902"/>
                  </a:lnTo>
                  <a:lnTo>
                    <a:pt x="536" y="902"/>
                  </a:lnTo>
                  <a:lnTo>
                    <a:pt x="550" y="902"/>
                  </a:lnTo>
                  <a:lnTo>
                    <a:pt x="562" y="902"/>
                  </a:lnTo>
                  <a:lnTo>
                    <a:pt x="562" y="890"/>
                  </a:lnTo>
                  <a:lnTo>
                    <a:pt x="550" y="890"/>
                  </a:lnTo>
                  <a:lnTo>
                    <a:pt x="550" y="890"/>
                  </a:lnTo>
                  <a:lnTo>
                    <a:pt x="537" y="889"/>
                  </a:lnTo>
                  <a:lnTo>
                    <a:pt x="537" y="889"/>
                  </a:lnTo>
                  <a:lnTo>
                    <a:pt x="523" y="889"/>
                  </a:lnTo>
                  <a:lnTo>
                    <a:pt x="523" y="889"/>
                  </a:lnTo>
                  <a:lnTo>
                    <a:pt x="516" y="888"/>
                  </a:lnTo>
                  <a:lnTo>
                    <a:pt x="515" y="901"/>
                  </a:lnTo>
                  <a:close/>
                  <a:moveTo>
                    <a:pt x="578" y="902"/>
                  </a:moveTo>
                  <a:lnTo>
                    <a:pt x="578" y="902"/>
                  </a:lnTo>
                  <a:lnTo>
                    <a:pt x="593" y="901"/>
                  </a:lnTo>
                  <a:lnTo>
                    <a:pt x="607" y="901"/>
                  </a:lnTo>
                  <a:lnTo>
                    <a:pt x="621" y="899"/>
                  </a:lnTo>
                  <a:lnTo>
                    <a:pt x="626" y="899"/>
                  </a:lnTo>
                  <a:lnTo>
                    <a:pt x="624" y="886"/>
                  </a:lnTo>
                  <a:lnTo>
                    <a:pt x="619" y="887"/>
                  </a:lnTo>
                  <a:lnTo>
                    <a:pt x="619" y="887"/>
                  </a:lnTo>
                  <a:lnTo>
                    <a:pt x="605" y="888"/>
                  </a:lnTo>
                  <a:lnTo>
                    <a:pt x="606" y="888"/>
                  </a:lnTo>
                  <a:lnTo>
                    <a:pt x="591" y="889"/>
                  </a:lnTo>
                  <a:lnTo>
                    <a:pt x="592" y="889"/>
                  </a:lnTo>
                  <a:lnTo>
                    <a:pt x="578" y="889"/>
                  </a:lnTo>
                  <a:lnTo>
                    <a:pt x="578" y="889"/>
                  </a:lnTo>
                  <a:lnTo>
                    <a:pt x="578" y="889"/>
                  </a:lnTo>
                  <a:lnTo>
                    <a:pt x="578" y="902"/>
                  </a:lnTo>
                  <a:close/>
                  <a:moveTo>
                    <a:pt x="642" y="897"/>
                  </a:moveTo>
                  <a:lnTo>
                    <a:pt x="649" y="896"/>
                  </a:lnTo>
                  <a:lnTo>
                    <a:pt x="663" y="894"/>
                  </a:lnTo>
                  <a:lnTo>
                    <a:pt x="677" y="892"/>
                  </a:lnTo>
                  <a:lnTo>
                    <a:pt x="689" y="889"/>
                  </a:lnTo>
                  <a:lnTo>
                    <a:pt x="685" y="877"/>
                  </a:lnTo>
                  <a:lnTo>
                    <a:pt x="674" y="879"/>
                  </a:lnTo>
                  <a:lnTo>
                    <a:pt x="674" y="879"/>
                  </a:lnTo>
                  <a:lnTo>
                    <a:pt x="660" y="881"/>
                  </a:lnTo>
                  <a:lnTo>
                    <a:pt x="661" y="881"/>
                  </a:lnTo>
                  <a:lnTo>
                    <a:pt x="647" y="883"/>
                  </a:lnTo>
                  <a:lnTo>
                    <a:pt x="647" y="883"/>
                  </a:lnTo>
                  <a:lnTo>
                    <a:pt x="639" y="884"/>
                  </a:lnTo>
                  <a:lnTo>
                    <a:pt x="642" y="897"/>
                  </a:lnTo>
                  <a:close/>
                  <a:moveTo>
                    <a:pt x="704" y="886"/>
                  </a:moveTo>
                  <a:lnTo>
                    <a:pt x="704" y="886"/>
                  </a:lnTo>
                  <a:lnTo>
                    <a:pt x="718" y="883"/>
                  </a:lnTo>
                  <a:lnTo>
                    <a:pt x="731" y="880"/>
                  </a:lnTo>
                  <a:lnTo>
                    <a:pt x="750" y="874"/>
                  </a:lnTo>
                  <a:lnTo>
                    <a:pt x="744" y="862"/>
                  </a:lnTo>
                  <a:lnTo>
                    <a:pt x="726" y="867"/>
                  </a:lnTo>
                  <a:lnTo>
                    <a:pt x="726" y="867"/>
                  </a:lnTo>
                  <a:lnTo>
                    <a:pt x="713" y="871"/>
                  </a:lnTo>
                  <a:lnTo>
                    <a:pt x="713" y="871"/>
                  </a:lnTo>
                  <a:lnTo>
                    <a:pt x="700" y="874"/>
                  </a:lnTo>
                  <a:lnTo>
                    <a:pt x="700" y="874"/>
                  </a:lnTo>
                  <a:lnTo>
                    <a:pt x="700" y="874"/>
                  </a:lnTo>
                  <a:lnTo>
                    <a:pt x="704" y="886"/>
                  </a:lnTo>
                  <a:close/>
                  <a:moveTo>
                    <a:pt x="765" y="869"/>
                  </a:moveTo>
                  <a:lnTo>
                    <a:pt x="782" y="863"/>
                  </a:lnTo>
                  <a:lnTo>
                    <a:pt x="807" y="854"/>
                  </a:lnTo>
                  <a:lnTo>
                    <a:pt x="808" y="853"/>
                  </a:lnTo>
                  <a:lnTo>
                    <a:pt x="801" y="842"/>
                  </a:lnTo>
                  <a:lnTo>
                    <a:pt x="800" y="843"/>
                  </a:lnTo>
                  <a:lnTo>
                    <a:pt x="800" y="842"/>
                  </a:lnTo>
                  <a:lnTo>
                    <a:pt x="776" y="852"/>
                  </a:lnTo>
                  <a:lnTo>
                    <a:pt x="776" y="852"/>
                  </a:lnTo>
                  <a:lnTo>
                    <a:pt x="759" y="857"/>
                  </a:lnTo>
                  <a:lnTo>
                    <a:pt x="765" y="869"/>
                  </a:lnTo>
                  <a:close/>
                  <a:moveTo>
                    <a:pt x="822" y="847"/>
                  </a:moveTo>
                  <a:lnTo>
                    <a:pt x="831" y="844"/>
                  </a:lnTo>
                  <a:lnTo>
                    <a:pt x="854" y="832"/>
                  </a:lnTo>
                  <a:lnTo>
                    <a:pt x="863" y="827"/>
                  </a:lnTo>
                  <a:lnTo>
                    <a:pt x="855" y="816"/>
                  </a:lnTo>
                  <a:lnTo>
                    <a:pt x="846" y="821"/>
                  </a:lnTo>
                  <a:lnTo>
                    <a:pt x="846" y="821"/>
                  </a:lnTo>
                  <a:lnTo>
                    <a:pt x="823" y="832"/>
                  </a:lnTo>
                  <a:lnTo>
                    <a:pt x="823" y="832"/>
                  </a:lnTo>
                  <a:lnTo>
                    <a:pt x="815" y="836"/>
                  </a:lnTo>
                  <a:lnTo>
                    <a:pt x="822" y="847"/>
                  </a:lnTo>
                  <a:close/>
                  <a:moveTo>
                    <a:pt x="877" y="820"/>
                  </a:moveTo>
                  <a:lnTo>
                    <a:pt x="898" y="807"/>
                  </a:lnTo>
                  <a:lnTo>
                    <a:pt x="914" y="796"/>
                  </a:lnTo>
                  <a:lnTo>
                    <a:pt x="904" y="786"/>
                  </a:lnTo>
                  <a:lnTo>
                    <a:pt x="888" y="797"/>
                  </a:lnTo>
                  <a:lnTo>
                    <a:pt x="888" y="797"/>
                  </a:lnTo>
                  <a:lnTo>
                    <a:pt x="867" y="809"/>
                  </a:lnTo>
                  <a:lnTo>
                    <a:pt x="877" y="820"/>
                  </a:lnTo>
                  <a:close/>
                  <a:moveTo>
                    <a:pt x="926" y="787"/>
                  </a:moveTo>
                  <a:lnTo>
                    <a:pt x="939" y="778"/>
                  </a:lnTo>
                  <a:lnTo>
                    <a:pt x="957" y="763"/>
                  </a:lnTo>
                  <a:lnTo>
                    <a:pt x="961" y="760"/>
                  </a:lnTo>
                  <a:lnTo>
                    <a:pt x="949" y="752"/>
                  </a:lnTo>
                  <a:lnTo>
                    <a:pt x="946" y="754"/>
                  </a:lnTo>
                  <a:lnTo>
                    <a:pt x="946" y="754"/>
                  </a:lnTo>
                  <a:lnTo>
                    <a:pt x="928" y="769"/>
                  </a:lnTo>
                  <a:lnTo>
                    <a:pt x="928" y="769"/>
                  </a:lnTo>
                  <a:lnTo>
                    <a:pt x="916" y="778"/>
                  </a:lnTo>
                  <a:lnTo>
                    <a:pt x="926" y="787"/>
                  </a:lnTo>
                  <a:close/>
                  <a:moveTo>
                    <a:pt x="971" y="751"/>
                  </a:moveTo>
                  <a:lnTo>
                    <a:pt x="975" y="747"/>
                  </a:lnTo>
                  <a:lnTo>
                    <a:pt x="992" y="731"/>
                  </a:lnTo>
                  <a:lnTo>
                    <a:pt x="1001" y="720"/>
                  </a:lnTo>
                  <a:lnTo>
                    <a:pt x="989" y="713"/>
                  </a:lnTo>
                  <a:lnTo>
                    <a:pt x="980" y="723"/>
                  </a:lnTo>
                  <a:lnTo>
                    <a:pt x="980" y="722"/>
                  </a:lnTo>
                  <a:lnTo>
                    <a:pt x="963" y="739"/>
                  </a:lnTo>
                  <a:lnTo>
                    <a:pt x="964" y="739"/>
                  </a:lnTo>
                  <a:lnTo>
                    <a:pt x="960" y="742"/>
                  </a:lnTo>
                  <a:lnTo>
                    <a:pt x="971" y="751"/>
                  </a:lnTo>
                  <a:close/>
                  <a:moveTo>
                    <a:pt x="1011" y="710"/>
                  </a:moveTo>
                  <a:lnTo>
                    <a:pt x="1023" y="695"/>
                  </a:lnTo>
                  <a:lnTo>
                    <a:pt x="1037" y="677"/>
                  </a:lnTo>
                  <a:lnTo>
                    <a:pt x="1023" y="671"/>
                  </a:lnTo>
                  <a:lnTo>
                    <a:pt x="1010" y="689"/>
                  </a:lnTo>
                  <a:lnTo>
                    <a:pt x="1010" y="688"/>
                  </a:lnTo>
                  <a:lnTo>
                    <a:pt x="998" y="703"/>
                  </a:lnTo>
                  <a:lnTo>
                    <a:pt x="1011" y="710"/>
                  </a:lnTo>
                  <a:close/>
                  <a:moveTo>
                    <a:pt x="1044" y="666"/>
                  </a:moveTo>
                  <a:lnTo>
                    <a:pt x="1050" y="658"/>
                  </a:lnTo>
                  <a:lnTo>
                    <a:pt x="1062" y="638"/>
                  </a:lnTo>
                  <a:lnTo>
                    <a:pt x="1065" y="631"/>
                  </a:lnTo>
                  <a:lnTo>
                    <a:pt x="1051" y="626"/>
                  </a:lnTo>
                  <a:lnTo>
                    <a:pt x="1047" y="633"/>
                  </a:lnTo>
                  <a:lnTo>
                    <a:pt x="1047" y="633"/>
                  </a:lnTo>
                  <a:lnTo>
                    <a:pt x="1036" y="652"/>
                  </a:lnTo>
                  <a:lnTo>
                    <a:pt x="1036" y="652"/>
                  </a:lnTo>
                  <a:lnTo>
                    <a:pt x="1031" y="660"/>
                  </a:lnTo>
                  <a:lnTo>
                    <a:pt x="1044" y="666"/>
                  </a:lnTo>
                  <a:close/>
                  <a:moveTo>
                    <a:pt x="1072" y="619"/>
                  </a:moveTo>
                  <a:lnTo>
                    <a:pt x="1072" y="618"/>
                  </a:lnTo>
                  <a:lnTo>
                    <a:pt x="1082" y="598"/>
                  </a:lnTo>
                  <a:lnTo>
                    <a:pt x="1087" y="582"/>
                  </a:lnTo>
                  <a:lnTo>
                    <a:pt x="1072" y="579"/>
                  </a:lnTo>
                  <a:lnTo>
                    <a:pt x="1067" y="594"/>
                  </a:lnTo>
                  <a:lnTo>
                    <a:pt x="1067" y="593"/>
                  </a:lnTo>
                  <a:lnTo>
                    <a:pt x="1058" y="614"/>
                  </a:lnTo>
                  <a:lnTo>
                    <a:pt x="1058" y="613"/>
                  </a:lnTo>
                  <a:lnTo>
                    <a:pt x="1057" y="614"/>
                  </a:lnTo>
                  <a:lnTo>
                    <a:pt x="1072" y="619"/>
                  </a:lnTo>
                  <a:close/>
                  <a:moveTo>
                    <a:pt x="1092" y="570"/>
                  </a:moveTo>
                  <a:lnTo>
                    <a:pt x="1093" y="566"/>
                  </a:lnTo>
                  <a:lnTo>
                    <a:pt x="1097" y="555"/>
                  </a:lnTo>
                  <a:lnTo>
                    <a:pt x="1100" y="545"/>
                  </a:lnTo>
                  <a:lnTo>
                    <a:pt x="1102" y="534"/>
                  </a:lnTo>
                  <a:lnTo>
                    <a:pt x="1103" y="532"/>
                  </a:lnTo>
                  <a:lnTo>
                    <a:pt x="1087" y="530"/>
                  </a:lnTo>
                  <a:lnTo>
                    <a:pt x="1087" y="532"/>
                  </a:lnTo>
                  <a:lnTo>
                    <a:pt x="1087" y="531"/>
                  </a:lnTo>
                  <a:lnTo>
                    <a:pt x="1084" y="542"/>
                  </a:lnTo>
                  <a:lnTo>
                    <a:pt x="1084" y="542"/>
                  </a:lnTo>
                  <a:lnTo>
                    <a:pt x="1081" y="553"/>
                  </a:lnTo>
                  <a:lnTo>
                    <a:pt x="1081" y="552"/>
                  </a:lnTo>
                  <a:lnTo>
                    <a:pt x="1078" y="563"/>
                  </a:lnTo>
                  <a:lnTo>
                    <a:pt x="1078" y="563"/>
                  </a:lnTo>
                  <a:lnTo>
                    <a:pt x="1077" y="567"/>
                  </a:lnTo>
                  <a:lnTo>
                    <a:pt x="1092" y="570"/>
                  </a:lnTo>
                  <a:close/>
                  <a:moveTo>
                    <a:pt x="1105" y="519"/>
                  </a:moveTo>
                  <a:lnTo>
                    <a:pt x="1107" y="512"/>
                  </a:lnTo>
                  <a:lnTo>
                    <a:pt x="1108" y="501"/>
                  </a:lnTo>
                  <a:lnTo>
                    <a:pt x="1110" y="489"/>
                  </a:lnTo>
                  <a:lnTo>
                    <a:pt x="1110" y="481"/>
                  </a:lnTo>
                  <a:lnTo>
                    <a:pt x="1095" y="480"/>
                  </a:lnTo>
                  <a:lnTo>
                    <a:pt x="1094" y="488"/>
                  </a:lnTo>
                  <a:lnTo>
                    <a:pt x="1094" y="488"/>
                  </a:lnTo>
                  <a:lnTo>
                    <a:pt x="1093" y="499"/>
                  </a:lnTo>
                  <a:lnTo>
                    <a:pt x="1093" y="499"/>
                  </a:lnTo>
                  <a:lnTo>
                    <a:pt x="1091" y="510"/>
                  </a:lnTo>
                  <a:lnTo>
                    <a:pt x="1091" y="510"/>
                  </a:lnTo>
                  <a:lnTo>
                    <a:pt x="1090" y="517"/>
                  </a:lnTo>
                  <a:lnTo>
                    <a:pt x="1105" y="519"/>
                  </a:lnTo>
                  <a:close/>
                  <a:moveTo>
                    <a:pt x="1111" y="468"/>
                  </a:moveTo>
                  <a:lnTo>
                    <a:pt x="1111" y="467"/>
                  </a:lnTo>
                  <a:lnTo>
                    <a:pt x="1111" y="456"/>
                  </a:lnTo>
                  <a:lnTo>
                    <a:pt x="1111" y="444"/>
                  </a:lnTo>
                  <a:lnTo>
                    <a:pt x="1111" y="433"/>
                  </a:lnTo>
                  <a:lnTo>
                    <a:pt x="1111" y="429"/>
                  </a:lnTo>
                  <a:lnTo>
                    <a:pt x="1095" y="429"/>
                  </a:lnTo>
                  <a:lnTo>
                    <a:pt x="1095" y="433"/>
                  </a:lnTo>
                  <a:lnTo>
                    <a:pt x="1095" y="433"/>
                  </a:lnTo>
                  <a:lnTo>
                    <a:pt x="1096" y="444"/>
                  </a:lnTo>
                  <a:lnTo>
                    <a:pt x="1096" y="444"/>
                  </a:lnTo>
                  <a:lnTo>
                    <a:pt x="1096" y="456"/>
                  </a:lnTo>
                  <a:lnTo>
                    <a:pt x="1096" y="455"/>
                  </a:lnTo>
                  <a:lnTo>
                    <a:pt x="1095" y="467"/>
                  </a:lnTo>
                  <a:lnTo>
                    <a:pt x="1095" y="466"/>
                  </a:lnTo>
                  <a:lnTo>
                    <a:pt x="1095" y="467"/>
                  </a:lnTo>
                  <a:lnTo>
                    <a:pt x="1111" y="468"/>
                  </a:lnTo>
                  <a:close/>
                  <a:moveTo>
                    <a:pt x="1110" y="416"/>
                  </a:moveTo>
                  <a:lnTo>
                    <a:pt x="1109" y="410"/>
                  </a:lnTo>
                  <a:lnTo>
                    <a:pt x="1107" y="398"/>
                  </a:lnTo>
                  <a:lnTo>
                    <a:pt x="1106" y="387"/>
                  </a:lnTo>
                  <a:lnTo>
                    <a:pt x="1104" y="377"/>
                  </a:lnTo>
                  <a:lnTo>
                    <a:pt x="1088" y="379"/>
                  </a:lnTo>
                  <a:lnTo>
                    <a:pt x="1090" y="388"/>
                  </a:lnTo>
                  <a:lnTo>
                    <a:pt x="1090" y="388"/>
                  </a:lnTo>
                  <a:lnTo>
                    <a:pt x="1092" y="400"/>
                  </a:lnTo>
                  <a:lnTo>
                    <a:pt x="1092" y="400"/>
                  </a:lnTo>
                  <a:lnTo>
                    <a:pt x="1093" y="411"/>
                  </a:lnTo>
                  <a:lnTo>
                    <a:pt x="1093" y="411"/>
                  </a:lnTo>
                  <a:lnTo>
                    <a:pt x="1094" y="417"/>
                  </a:lnTo>
                  <a:lnTo>
                    <a:pt x="1110" y="416"/>
                  </a:lnTo>
                  <a:close/>
                  <a:moveTo>
                    <a:pt x="1101" y="365"/>
                  </a:moveTo>
                  <a:lnTo>
                    <a:pt x="1101" y="364"/>
                  </a:lnTo>
                  <a:lnTo>
                    <a:pt x="1098" y="353"/>
                  </a:lnTo>
                  <a:lnTo>
                    <a:pt x="1095" y="342"/>
                  </a:lnTo>
                  <a:lnTo>
                    <a:pt x="1091" y="330"/>
                  </a:lnTo>
                  <a:lnTo>
                    <a:pt x="1090" y="327"/>
                  </a:lnTo>
                  <a:lnTo>
                    <a:pt x="1075" y="330"/>
                  </a:lnTo>
                  <a:lnTo>
                    <a:pt x="1076" y="334"/>
                  </a:lnTo>
                  <a:lnTo>
                    <a:pt x="1076" y="334"/>
                  </a:lnTo>
                  <a:lnTo>
                    <a:pt x="1080" y="345"/>
                  </a:lnTo>
                  <a:lnTo>
                    <a:pt x="1080" y="344"/>
                  </a:lnTo>
                  <a:lnTo>
                    <a:pt x="1083" y="355"/>
                  </a:lnTo>
                  <a:lnTo>
                    <a:pt x="1083" y="355"/>
                  </a:lnTo>
                  <a:lnTo>
                    <a:pt x="1086" y="366"/>
                  </a:lnTo>
                  <a:lnTo>
                    <a:pt x="1086" y="366"/>
                  </a:lnTo>
                  <a:lnTo>
                    <a:pt x="1086" y="367"/>
                  </a:lnTo>
                  <a:lnTo>
                    <a:pt x="1101" y="365"/>
                  </a:lnTo>
                  <a:close/>
                  <a:moveTo>
                    <a:pt x="1085" y="314"/>
                  </a:moveTo>
                  <a:lnTo>
                    <a:pt x="1083" y="309"/>
                  </a:lnTo>
                  <a:lnTo>
                    <a:pt x="1074" y="288"/>
                  </a:lnTo>
                  <a:lnTo>
                    <a:pt x="1069" y="278"/>
                  </a:lnTo>
                  <a:lnTo>
                    <a:pt x="1054" y="283"/>
                  </a:lnTo>
                  <a:lnTo>
                    <a:pt x="1059" y="293"/>
                  </a:lnTo>
                  <a:lnTo>
                    <a:pt x="1059" y="292"/>
                  </a:lnTo>
                  <a:lnTo>
                    <a:pt x="1068" y="313"/>
                  </a:lnTo>
                  <a:lnTo>
                    <a:pt x="1068" y="313"/>
                  </a:lnTo>
                  <a:lnTo>
                    <a:pt x="1070" y="318"/>
                  </a:lnTo>
                  <a:lnTo>
                    <a:pt x="1085" y="314"/>
                  </a:lnTo>
                  <a:close/>
                  <a:moveTo>
                    <a:pt x="1063" y="266"/>
                  </a:moveTo>
                  <a:lnTo>
                    <a:pt x="1052" y="247"/>
                  </a:lnTo>
                  <a:lnTo>
                    <a:pt x="1041" y="231"/>
                  </a:lnTo>
                  <a:lnTo>
                    <a:pt x="1027" y="237"/>
                  </a:lnTo>
                  <a:lnTo>
                    <a:pt x="1038" y="253"/>
                  </a:lnTo>
                  <a:lnTo>
                    <a:pt x="1037" y="253"/>
                  </a:lnTo>
                  <a:lnTo>
                    <a:pt x="1048" y="271"/>
                  </a:lnTo>
                  <a:lnTo>
                    <a:pt x="1063" y="266"/>
                  </a:lnTo>
                  <a:close/>
                  <a:moveTo>
                    <a:pt x="1033" y="220"/>
                  </a:moveTo>
                  <a:lnTo>
                    <a:pt x="1025" y="209"/>
                  </a:lnTo>
                  <a:lnTo>
                    <a:pt x="1010" y="191"/>
                  </a:lnTo>
                  <a:lnTo>
                    <a:pt x="1007" y="188"/>
                  </a:lnTo>
                  <a:lnTo>
                    <a:pt x="994" y="195"/>
                  </a:lnTo>
                  <a:lnTo>
                    <a:pt x="997" y="198"/>
                  </a:lnTo>
                  <a:lnTo>
                    <a:pt x="997" y="198"/>
                  </a:lnTo>
                  <a:lnTo>
                    <a:pt x="1012" y="216"/>
                  </a:lnTo>
                  <a:lnTo>
                    <a:pt x="1011" y="216"/>
                  </a:lnTo>
                  <a:lnTo>
                    <a:pt x="1019" y="227"/>
                  </a:lnTo>
                  <a:lnTo>
                    <a:pt x="1033" y="220"/>
                  </a:lnTo>
                  <a:close/>
                  <a:moveTo>
                    <a:pt x="997" y="177"/>
                  </a:moveTo>
                  <a:lnTo>
                    <a:pt x="994" y="173"/>
                  </a:lnTo>
                  <a:lnTo>
                    <a:pt x="977" y="157"/>
                  </a:lnTo>
                  <a:lnTo>
                    <a:pt x="966" y="147"/>
                  </a:lnTo>
                  <a:lnTo>
                    <a:pt x="955" y="156"/>
                  </a:lnTo>
                  <a:lnTo>
                    <a:pt x="965" y="165"/>
                  </a:lnTo>
                  <a:lnTo>
                    <a:pt x="965" y="165"/>
                  </a:lnTo>
                  <a:lnTo>
                    <a:pt x="982" y="181"/>
                  </a:lnTo>
                  <a:lnTo>
                    <a:pt x="981" y="181"/>
                  </a:lnTo>
                  <a:lnTo>
                    <a:pt x="985" y="185"/>
                  </a:lnTo>
                  <a:lnTo>
                    <a:pt x="997" y="177"/>
                  </a:lnTo>
                  <a:close/>
                  <a:moveTo>
                    <a:pt x="955" y="138"/>
                  </a:moveTo>
                  <a:lnTo>
                    <a:pt x="940" y="125"/>
                  </a:lnTo>
                  <a:lnTo>
                    <a:pt x="921" y="111"/>
                  </a:lnTo>
                  <a:lnTo>
                    <a:pt x="911" y="121"/>
                  </a:lnTo>
                  <a:lnTo>
                    <a:pt x="929" y="135"/>
                  </a:lnTo>
                  <a:lnTo>
                    <a:pt x="929" y="134"/>
                  </a:lnTo>
                  <a:lnTo>
                    <a:pt x="944" y="147"/>
                  </a:lnTo>
                  <a:lnTo>
                    <a:pt x="955" y="138"/>
                  </a:lnTo>
                  <a:close/>
                  <a:moveTo>
                    <a:pt x="909" y="103"/>
                  </a:moveTo>
                  <a:lnTo>
                    <a:pt x="900" y="97"/>
                  </a:lnTo>
                  <a:lnTo>
                    <a:pt x="878" y="84"/>
                  </a:lnTo>
                  <a:lnTo>
                    <a:pt x="870" y="79"/>
                  </a:lnTo>
                  <a:lnTo>
                    <a:pt x="862" y="90"/>
                  </a:lnTo>
                  <a:lnTo>
                    <a:pt x="869" y="94"/>
                  </a:lnTo>
                  <a:lnTo>
                    <a:pt x="869" y="94"/>
                  </a:lnTo>
                  <a:lnTo>
                    <a:pt x="890" y="107"/>
                  </a:lnTo>
                  <a:lnTo>
                    <a:pt x="890" y="107"/>
                  </a:lnTo>
                  <a:lnTo>
                    <a:pt x="899" y="113"/>
                  </a:lnTo>
                  <a:lnTo>
                    <a:pt x="909" y="103"/>
                  </a:lnTo>
                  <a:close/>
                  <a:moveTo>
                    <a:pt x="857" y="72"/>
                  </a:moveTo>
                  <a:lnTo>
                    <a:pt x="856" y="72"/>
                  </a:lnTo>
                  <a:lnTo>
                    <a:pt x="834" y="60"/>
                  </a:lnTo>
                  <a:lnTo>
                    <a:pt x="816" y="53"/>
                  </a:lnTo>
                  <a:lnTo>
                    <a:pt x="808" y="64"/>
                  </a:lnTo>
                  <a:lnTo>
                    <a:pt x="826" y="72"/>
                  </a:lnTo>
                  <a:lnTo>
                    <a:pt x="825" y="71"/>
                  </a:lnTo>
                  <a:lnTo>
                    <a:pt x="848" y="82"/>
                  </a:lnTo>
                  <a:lnTo>
                    <a:pt x="848" y="82"/>
                  </a:lnTo>
                  <a:lnTo>
                    <a:pt x="849" y="83"/>
                  </a:lnTo>
                  <a:lnTo>
                    <a:pt x="857" y="72"/>
                  </a:lnTo>
                  <a:close/>
                  <a:moveTo>
                    <a:pt x="802" y="47"/>
                  </a:moveTo>
                  <a:lnTo>
                    <a:pt x="786" y="40"/>
                  </a:lnTo>
                  <a:lnTo>
                    <a:pt x="761" y="32"/>
                  </a:lnTo>
                  <a:lnTo>
                    <a:pt x="758" y="31"/>
                  </a:lnTo>
                  <a:lnTo>
                    <a:pt x="752" y="43"/>
                  </a:lnTo>
                  <a:lnTo>
                    <a:pt x="756" y="44"/>
                  </a:lnTo>
                  <a:lnTo>
                    <a:pt x="755" y="44"/>
                  </a:lnTo>
                  <a:lnTo>
                    <a:pt x="780" y="52"/>
                  </a:lnTo>
                  <a:lnTo>
                    <a:pt x="779" y="52"/>
                  </a:lnTo>
                  <a:lnTo>
                    <a:pt x="795" y="58"/>
                  </a:lnTo>
                  <a:lnTo>
                    <a:pt x="802" y="47"/>
                  </a:lnTo>
                  <a:close/>
                  <a:moveTo>
                    <a:pt x="743" y="26"/>
                  </a:moveTo>
                  <a:lnTo>
                    <a:pt x="736" y="24"/>
                  </a:lnTo>
                  <a:lnTo>
                    <a:pt x="710" y="18"/>
                  </a:lnTo>
                  <a:lnTo>
                    <a:pt x="697" y="15"/>
                  </a:lnTo>
                  <a:lnTo>
                    <a:pt x="693" y="27"/>
                  </a:lnTo>
                  <a:lnTo>
                    <a:pt x="706" y="30"/>
                  </a:lnTo>
                  <a:lnTo>
                    <a:pt x="706" y="30"/>
                  </a:lnTo>
                  <a:lnTo>
                    <a:pt x="731" y="36"/>
                  </a:lnTo>
                  <a:lnTo>
                    <a:pt x="731" y="36"/>
                  </a:lnTo>
                  <a:lnTo>
                    <a:pt x="738" y="38"/>
                  </a:lnTo>
                  <a:lnTo>
                    <a:pt x="743" y="26"/>
                  </a:lnTo>
                  <a:close/>
                  <a:moveTo>
                    <a:pt x="682" y="12"/>
                  </a:moveTo>
                  <a:lnTo>
                    <a:pt x="671" y="10"/>
                  </a:lnTo>
                  <a:lnTo>
                    <a:pt x="657" y="7"/>
                  </a:lnTo>
                  <a:lnTo>
                    <a:pt x="644" y="5"/>
                  </a:lnTo>
                  <a:lnTo>
                    <a:pt x="635" y="4"/>
                  </a:lnTo>
                  <a:lnTo>
                    <a:pt x="632" y="17"/>
                  </a:lnTo>
                  <a:lnTo>
                    <a:pt x="642" y="18"/>
                  </a:lnTo>
                  <a:lnTo>
                    <a:pt x="641" y="18"/>
                  </a:lnTo>
                  <a:lnTo>
                    <a:pt x="655" y="20"/>
                  </a:lnTo>
                  <a:lnTo>
                    <a:pt x="654" y="20"/>
                  </a:lnTo>
                  <a:lnTo>
                    <a:pt x="668" y="22"/>
                  </a:lnTo>
                  <a:lnTo>
                    <a:pt x="667" y="22"/>
                  </a:lnTo>
                  <a:lnTo>
                    <a:pt x="678" y="24"/>
                  </a:lnTo>
                  <a:lnTo>
                    <a:pt x="682" y="12"/>
                  </a:lnTo>
                  <a:close/>
                  <a:moveTo>
                    <a:pt x="619" y="3"/>
                  </a:moveTo>
                  <a:lnTo>
                    <a:pt x="617" y="2"/>
                  </a:lnTo>
                  <a:lnTo>
                    <a:pt x="603" y="1"/>
                  </a:lnTo>
                  <a:lnTo>
                    <a:pt x="589" y="1"/>
                  </a:lnTo>
                  <a:lnTo>
                    <a:pt x="575" y="0"/>
                  </a:lnTo>
                  <a:lnTo>
                    <a:pt x="571" y="0"/>
                  </a:lnTo>
                  <a:lnTo>
                    <a:pt x="571" y="13"/>
                  </a:lnTo>
                  <a:lnTo>
                    <a:pt x="575" y="13"/>
                  </a:lnTo>
                  <a:lnTo>
                    <a:pt x="574" y="13"/>
                  </a:lnTo>
                  <a:lnTo>
                    <a:pt x="588" y="13"/>
                  </a:lnTo>
                  <a:lnTo>
                    <a:pt x="588" y="13"/>
                  </a:lnTo>
                  <a:lnTo>
                    <a:pt x="602" y="14"/>
                  </a:lnTo>
                  <a:lnTo>
                    <a:pt x="601" y="14"/>
                  </a:lnTo>
                  <a:lnTo>
                    <a:pt x="615" y="15"/>
                  </a:lnTo>
                  <a:lnTo>
                    <a:pt x="615" y="15"/>
                  </a:lnTo>
                  <a:lnTo>
                    <a:pt x="617" y="15"/>
                  </a:lnTo>
                  <a:lnTo>
                    <a:pt x="619" y="3"/>
                  </a:lnTo>
                  <a:close/>
                  <a:moveTo>
                    <a:pt x="555" y="0"/>
                  </a:moveTo>
                  <a:lnTo>
                    <a:pt x="547" y="0"/>
                  </a:lnTo>
                  <a:lnTo>
                    <a:pt x="533" y="0"/>
                  </a:lnTo>
                  <a:lnTo>
                    <a:pt x="519" y="1"/>
                  </a:lnTo>
                  <a:lnTo>
                    <a:pt x="507" y="2"/>
                  </a:lnTo>
                  <a:lnTo>
                    <a:pt x="509" y="14"/>
                  </a:lnTo>
                  <a:lnTo>
                    <a:pt x="520" y="14"/>
                  </a:lnTo>
                  <a:lnTo>
                    <a:pt x="520" y="14"/>
                  </a:lnTo>
                  <a:lnTo>
                    <a:pt x="534" y="13"/>
                  </a:lnTo>
                  <a:lnTo>
                    <a:pt x="533" y="13"/>
                  </a:lnTo>
                  <a:lnTo>
                    <a:pt x="547" y="13"/>
                  </a:lnTo>
                  <a:lnTo>
                    <a:pt x="547" y="13"/>
                  </a:lnTo>
                  <a:lnTo>
                    <a:pt x="555" y="13"/>
                  </a:lnTo>
                  <a:lnTo>
                    <a:pt x="555" y="0"/>
                  </a:lnTo>
                  <a:close/>
                  <a:moveTo>
                    <a:pt x="492" y="3"/>
                  </a:moveTo>
                  <a:lnTo>
                    <a:pt x="490" y="3"/>
                  </a:lnTo>
                  <a:lnTo>
                    <a:pt x="476" y="5"/>
                  </a:lnTo>
                  <a:lnTo>
                    <a:pt x="462" y="6"/>
                  </a:lnTo>
                  <a:lnTo>
                    <a:pt x="448" y="8"/>
                  </a:lnTo>
                  <a:lnTo>
                    <a:pt x="444" y="9"/>
                  </a:lnTo>
                  <a:lnTo>
                    <a:pt x="448" y="22"/>
                  </a:lnTo>
                  <a:lnTo>
                    <a:pt x="451" y="21"/>
                  </a:lnTo>
                  <a:lnTo>
                    <a:pt x="451" y="21"/>
                  </a:lnTo>
                  <a:lnTo>
                    <a:pt x="465" y="19"/>
                  </a:lnTo>
                  <a:lnTo>
                    <a:pt x="464" y="19"/>
                  </a:lnTo>
                  <a:lnTo>
                    <a:pt x="478" y="17"/>
                  </a:lnTo>
                  <a:lnTo>
                    <a:pt x="478" y="17"/>
                  </a:lnTo>
                  <a:lnTo>
                    <a:pt x="492" y="16"/>
                  </a:lnTo>
                  <a:lnTo>
                    <a:pt x="492" y="16"/>
                  </a:lnTo>
                  <a:lnTo>
                    <a:pt x="493" y="16"/>
                  </a:lnTo>
                  <a:lnTo>
                    <a:pt x="492" y="3"/>
                  </a:lnTo>
                  <a:close/>
                  <a:moveTo>
                    <a:pt x="429" y="12"/>
                  </a:moveTo>
                  <a:lnTo>
                    <a:pt x="421" y="14"/>
                  </a:lnTo>
                  <a:lnTo>
                    <a:pt x="407" y="16"/>
                  </a:lnTo>
                  <a:lnTo>
                    <a:pt x="394" y="20"/>
                  </a:lnTo>
                  <a:lnTo>
                    <a:pt x="383" y="22"/>
                  </a:lnTo>
                  <a:lnTo>
                    <a:pt x="387" y="35"/>
                  </a:lnTo>
                  <a:lnTo>
                    <a:pt x="398" y="32"/>
                  </a:lnTo>
                  <a:lnTo>
                    <a:pt x="398" y="32"/>
                  </a:lnTo>
                  <a:lnTo>
                    <a:pt x="411" y="29"/>
                  </a:lnTo>
                  <a:lnTo>
                    <a:pt x="411" y="29"/>
                  </a:lnTo>
                  <a:lnTo>
                    <a:pt x="425" y="26"/>
                  </a:lnTo>
                  <a:lnTo>
                    <a:pt x="424" y="26"/>
                  </a:lnTo>
                  <a:lnTo>
                    <a:pt x="432" y="24"/>
                  </a:lnTo>
                  <a:lnTo>
                    <a:pt x="429" y="12"/>
                  </a:lnTo>
                  <a:close/>
                  <a:moveTo>
                    <a:pt x="368" y="27"/>
                  </a:moveTo>
                  <a:lnTo>
                    <a:pt x="355" y="31"/>
                  </a:lnTo>
                  <a:lnTo>
                    <a:pt x="329" y="39"/>
                  </a:lnTo>
                  <a:lnTo>
                    <a:pt x="323" y="41"/>
                  </a:lnTo>
                  <a:lnTo>
                    <a:pt x="330" y="53"/>
                  </a:lnTo>
                  <a:lnTo>
                    <a:pt x="336" y="51"/>
                  </a:lnTo>
                  <a:lnTo>
                    <a:pt x="335" y="51"/>
                  </a:lnTo>
                  <a:lnTo>
                    <a:pt x="361" y="42"/>
                  </a:lnTo>
                  <a:lnTo>
                    <a:pt x="360" y="42"/>
                  </a:lnTo>
                  <a:lnTo>
                    <a:pt x="373" y="39"/>
                  </a:lnTo>
                  <a:lnTo>
                    <a:pt x="368" y="27"/>
                  </a:lnTo>
                  <a:close/>
                  <a:moveTo>
                    <a:pt x="309" y="47"/>
                  </a:moveTo>
                  <a:lnTo>
                    <a:pt x="305" y="49"/>
                  </a:lnTo>
                  <a:lnTo>
                    <a:pt x="281" y="59"/>
                  </a:lnTo>
                  <a:lnTo>
                    <a:pt x="267" y="66"/>
                  </a:lnTo>
                  <a:lnTo>
                    <a:pt x="275" y="77"/>
                  </a:lnTo>
                  <a:lnTo>
                    <a:pt x="289" y="70"/>
                  </a:lnTo>
                  <a:lnTo>
                    <a:pt x="288" y="70"/>
                  </a:lnTo>
                  <a:lnTo>
                    <a:pt x="312" y="60"/>
                  </a:lnTo>
                  <a:lnTo>
                    <a:pt x="312" y="60"/>
                  </a:lnTo>
                  <a:lnTo>
                    <a:pt x="316" y="58"/>
                  </a:lnTo>
                  <a:lnTo>
                    <a:pt x="309" y="47"/>
                  </a:lnTo>
                  <a:close/>
                  <a:moveTo>
                    <a:pt x="253" y="73"/>
                  </a:moveTo>
                  <a:lnTo>
                    <a:pt x="235" y="82"/>
                  </a:lnTo>
                  <a:lnTo>
                    <a:pt x="214" y="95"/>
                  </a:lnTo>
                  <a:lnTo>
                    <a:pt x="224" y="105"/>
                  </a:lnTo>
                  <a:lnTo>
                    <a:pt x="245" y="93"/>
                  </a:lnTo>
                  <a:lnTo>
                    <a:pt x="244" y="93"/>
                  </a:lnTo>
                  <a:lnTo>
                    <a:pt x="262" y="83"/>
                  </a:lnTo>
                  <a:lnTo>
                    <a:pt x="253" y="73"/>
                  </a:lnTo>
                  <a:close/>
                  <a:moveTo>
                    <a:pt x="202" y="103"/>
                  </a:moveTo>
                  <a:lnTo>
                    <a:pt x="193" y="109"/>
                  </a:lnTo>
                  <a:lnTo>
                    <a:pt x="173" y="124"/>
                  </a:lnTo>
                  <a:lnTo>
                    <a:pt x="166" y="129"/>
                  </a:lnTo>
                  <a:lnTo>
                    <a:pt x="177" y="138"/>
                  </a:lnTo>
                  <a:lnTo>
                    <a:pt x="184" y="133"/>
                  </a:lnTo>
                  <a:lnTo>
                    <a:pt x="184" y="133"/>
                  </a:lnTo>
                  <a:lnTo>
                    <a:pt x="204" y="119"/>
                  </a:lnTo>
                  <a:lnTo>
                    <a:pt x="203" y="119"/>
                  </a:lnTo>
                  <a:lnTo>
                    <a:pt x="212" y="113"/>
                  </a:lnTo>
                  <a:lnTo>
                    <a:pt x="202" y="103"/>
                  </a:lnTo>
                  <a:close/>
                  <a:moveTo>
                    <a:pt x="155" y="138"/>
                  </a:moveTo>
                  <a:lnTo>
                    <a:pt x="154" y="139"/>
                  </a:lnTo>
                  <a:lnTo>
                    <a:pt x="136" y="155"/>
                  </a:lnTo>
                  <a:lnTo>
                    <a:pt x="123" y="168"/>
                  </a:lnTo>
                  <a:lnTo>
                    <a:pt x="136" y="176"/>
                  </a:lnTo>
                  <a:lnTo>
                    <a:pt x="148" y="163"/>
                  </a:lnTo>
                  <a:lnTo>
                    <a:pt x="148" y="163"/>
                  </a:lnTo>
                  <a:lnTo>
                    <a:pt x="166" y="148"/>
                  </a:lnTo>
                  <a:lnTo>
                    <a:pt x="166" y="148"/>
                  </a:lnTo>
                  <a:lnTo>
                    <a:pt x="166" y="148"/>
                  </a:lnTo>
                  <a:lnTo>
                    <a:pt x="155" y="138"/>
                  </a:lnTo>
                  <a:close/>
                  <a:moveTo>
                    <a:pt x="114" y="178"/>
                  </a:moveTo>
                  <a:lnTo>
                    <a:pt x="104" y="189"/>
                  </a:lnTo>
                  <a:lnTo>
                    <a:pt x="88" y="207"/>
                  </a:lnTo>
                  <a:lnTo>
                    <a:pt x="86" y="210"/>
                  </a:lnTo>
                  <a:lnTo>
                    <a:pt x="100" y="216"/>
                  </a:lnTo>
                  <a:lnTo>
                    <a:pt x="102" y="214"/>
                  </a:lnTo>
                  <a:lnTo>
                    <a:pt x="102" y="214"/>
                  </a:lnTo>
                  <a:lnTo>
                    <a:pt x="116" y="196"/>
                  </a:lnTo>
                  <a:lnTo>
                    <a:pt x="116" y="196"/>
                  </a:lnTo>
                  <a:lnTo>
                    <a:pt x="126" y="186"/>
                  </a:lnTo>
                  <a:lnTo>
                    <a:pt x="114" y="178"/>
                  </a:lnTo>
                  <a:close/>
                  <a:moveTo>
                    <a:pt x="78" y="221"/>
                  </a:moveTo>
                  <a:lnTo>
                    <a:pt x="75" y="225"/>
                  </a:lnTo>
                  <a:lnTo>
                    <a:pt x="62" y="244"/>
                  </a:lnTo>
                  <a:lnTo>
                    <a:pt x="55" y="255"/>
                  </a:lnTo>
                  <a:lnTo>
                    <a:pt x="69" y="261"/>
                  </a:lnTo>
                  <a:lnTo>
                    <a:pt x="76" y="250"/>
                  </a:lnTo>
                  <a:lnTo>
                    <a:pt x="76" y="250"/>
                  </a:lnTo>
                  <a:lnTo>
                    <a:pt x="88" y="231"/>
                  </a:lnTo>
                  <a:lnTo>
                    <a:pt x="88" y="232"/>
                  </a:lnTo>
                  <a:lnTo>
                    <a:pt x="91" y="227"/>
                  </a:lnTo>
                  <a:lnTo>
                    <a:pt x="78" y="221"/>
                  </a:lnTo>
                  <a:close/>
                  <a:moveTo>
                    <a:pt x="48" y="267"/>
                  </a:moveTo>
                  <a:lnTo>
                    <a:pt x="39" y="284"/>
                  </a:lnTo>
                  <a:lnTo>
                    <a:pt x="31" y="303"/>
                  </a:lnTo>
                  <a:lnTo>
                    <a:pt x="45" y="307"/>
                  </a:lnTo>
                  <a:lnTo>
                    <a:pt x="54" y="288"/>
                  </a:lnTo>
                  <a:lnTo>
                    <a:pt x="54" y="289"/>
                  </a:lnTo>
                  <a:lnTo>
                    <a:pt x="63" y="272"/>
                  </a:lnTo>
                  <a:lnTo>
                    <a:pt x="48" y="267"/>
                  </a:lnTo>
                  <a:close/>
                  <a:moveTo>
                    <a:pt x="26" y="315"/>
                  </a:moveTo>
                  <a:lnTo>
                    <a:pt x="22" y="325"/>
                  </a:lnTo>
                  <a:lnTo>
                    <a:pt x="18" y="336"/>
                  </a:lnTo>
                  <a:lnTo>
                    <a:pt x="15" y="346"/>
                  </a:lnTo>
                  <a:lnTo>
                    <a:pt x="13" y="353"/>
                  </a:lnTo>
                  <a:lnTo>
                    <a:pt x="28" y="355"/>
                  </a:lnTo>
                  <a:lnTo>
                    <a:pt x="30" y="349"/>
                  </a:lnTo>
                  <a:lnTo>
                    <a:pt x="30" y="349"/>
                  </a:lnTo>
                  <a:lnTo>
                    <a:pt x="34" y="339"/>
                  </a:lnTo>
                  <a:lnTo>
                    <a:pt x="33" y="339"/>
                  </a:lnTo>
                  <a:lnTo>
                    <a:pt x="37" y="329"/>
                  </a:lnTo>
                  <a:lnTo>
                    <a:pt x="37" y="329"/>
                  </a:lnTo>
                  <a:lnTo>
                    <a:pt x="41" y="319"/>
                  </a:lnTo>
                  <a:lnTo>
                    <a:pt x="26" y="315"/>
                  </a:lnTo>
                  <a:close/>
                  <a:moveTo>
                    <a:pt x="10" y="365"/>
                  </a:moveTo>
                  <a:lnTo>
                    <a:pt x="9" y="368"/>
                  </a:lnTo>
                  <a:lnTo>
                    <a:pt x="7" y="379"/>
                  </a:lnTo>
                  <a:lnTo>
                    <a:pt x="5" y="390"/>
                  </a:lnTo>
                  <a:lnTo>
                    <a:pt x="3" y="401"/>
                  </a:lnTo>
                  <a:lnTo>
                    <a:pt x="3" y="404"/>
                  </a:lnTo>
                  <a:lnTo>
                    <a:pt x="18" y="405"/>
                  </a:lnTo>
                  <a:lnTo>
                    <a:pt x="19" y="402"/>
                  </a:lnTo>
                  <a:lnTo>
                    <a:pt x="19" y="402"/>
                  </a:lnTo>
                  <a:lnTo>
                    <a:pt x="20" y="391"/>
                  </a:lnTo>
                  <a:lnTo>
                    <a:pt x="20" y="392"/>
                  </a:lnTo>
                  <a:lnTo>
                    <a:pt x="22" y="381"/>
                  </a:lnTo>
                  <a:lnTo>
                    <a:pt x="22" y="381"/>
                  </a:lnTo>
                  <a:lnTo>
                    <a:pt x="25" y="370"/>
                  </a:lnTo>
                  <a:lnTo>
                    <a:pt x="25" y="370"/>
                  </a:lnTo>
                  <a:lnTo>
                    <a:pt x="25" y="368"/>
                  </a:lnTo>
                  <a:lnTo>
                    <a:pt x="10" y="365"/>
                  </a:lnTo>
                  <a:close/>
                  <a:moveTo>
                    <a:pt x="1" y="417"/>
                  </a:moveTo>
                  <a:lnTo>
                    <a:pt x="1" y="423"/>
                  </a:lnTo>
                  <a:lnTo>
                    <a:pt x="0" y="435"/>
                  </a:lnTo>
                  <a:lnTo>
                    <a:pt x="0" y="446"/>
                  </a:lnTo>
                  <a:lnTo>
                    <a:pt x="0" y="456"/>
                  </a:lnTo>
                  <a:lnTo>
                    <a:pt x="16" y="456"/>
                  </a:lnTo>
                  <a:lnTo>
                    <a:pt x="16" y="446"/>
                  </a:lnTo>
                  <a:lnTo>
                    <a:pt x="16" y="446"/>
                  </a:lnTo>
                  <a:lnTo>
                    <a:pt x="16" y="435"/>
                  </a:lnTo>
                  <a:lnTo>
                    <a:pt x="16" y="435"/>
                  </a:lnTo>
                  <a:lnTo>
                    <a:pt x="16" y="424"/>
                  </a:lnTo>
                  <a:lnTo>
                    <a:pt x="16" y="424"/>
                  </a:lnTo>
                  <a:lnTo>
                    <a:pt x="17" y="418"/>
                  </a:lnTo>
                  <a:lnTo>
                    <a:pt x="1" y="417"/>
                  </a:lnTo>
                  <a:close/>
                  <a:moveTo>
                    <a:pt x="0" y="468"/>
                  </a:moveTo>
                  <a:lnTo>
                    <a:pt x="0" y="469"/>
                  </a:lnTo>
                  <a:lnTo>
                    <a:pt x="1" y="480"/>
                  </a:lnTo>
                  <a:lnTo>
                    <a:pt x="2" y="492"/>
                  </a:lnTo>
                  <a:lnTo>
                    <a:pt x="4" y="503"/>
                  </a:lnTo>
                  <a:lnTo>
                    <a:pt x="19" y="502"/>
                  </a:lnTo>
                  <a:lnTo>
                    <a:pt x="18" y="490"/>
                  </a:lnTo>
                  <a:lnTo>
                    <a:pt x="18" y="491"/>
                  </a:lnTo>
                  <a:lnTo>
                    <a:pt x="17" y="479"/>
                  </a:lnTo>
                  <a:lnTo>
                    <a:pt x="17" y="479"/>
                  </a:lnTo>
                  <a:lnTo>
                    <a:pt x="16" y="468"/>
                  </a:lnTo>
                  <a:lnTo>
                    <a:pt x="16" y="468"/>
                  </a:lnTo>
                  <a:lnTo>
                    <a:pt x="16" y="468"/>
                  </a:lnTo>
                  <a:lnTo>
                    <a:pt x="0" y="468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D2D96407-2263-4106-9E74-C5956F7645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" y="2541"/>
              <a:ext cx="1444" cy="1172"/>
            </a:xfrm>
            <a:custGeom>
              <a:avLst/>
              <a:gdLst>
                <a:gd name="T0" fmla="*/ 1425 w 1444"/>
                <a:gd name="T1" fmla="*/ 451 h 1172"/>
                <a:gd name="T2" fmla="*/ 1417 w 1444"/>
                <a:gd name="T3" fmla="*/ 483 h 1172"/>
                <a:gd name="T4" fmla="*/ 1444 w 1444"/>
                <a:gd name="T5" fmla="*/ 565 h 1172"/>
                <a:gd name="T6" fmla="*/ 1443 w 1444"/>
                <a:gd name="T7" fmla="*/ 616 h 1172"/>
                <a:gd name="T8" fmla="*/ 1437 w 1444"/>
                <a:gd name="T9" fmla="*/ 667 h 1172"/>
                <a:gd name="T10" fmla="*/ 1399 w 1444"/>
                <a:gd name="T11" fmla="*/ 750 h 1172"/>
                <a:gd name="T12" fmla="*/ 1394 w 1444"/>
                <a:gd name="T13" fmla="*/ 762 h 1172"/>
                <a:gd name="T14" fmla="*/ 1373 w 1444"/>
                <a:gd name="T15" fmla="*/ 809 h 1172"/>
                <a:gd name="T16" fmla="*/ 1346 w 1444"/>
                <a:gd name="T17" fmla="*/ 854 h 1172"/>
                <a:gd name="T18" fmla="*/ 1279 w 1444"/>
                <a:gd name="T19" fmla="*/ 959 h 1172"/>
                <a:gd name="T20" fmla="*/ 1221 w 1444"/>
                <a:gd name="T21" fmla="*/ 992 h 1172"/>
                <a:gd name="T22" fmla="*/ 1196 w 1444"/>
                <a:gd name="T23" fmla="*/ 1012 h 1172"/>
                <a:gd name="T24" fmla="*/ 1142 w 1444"/>
                <a:gd name="T25" fmla="*/ 1047 h 1172"/>
                <a:gd name="T26" fmla="*/ 1107 w 1444"/>
                <a:gd name="T27" fmla="*/ 1082 h 1172"/>
                <a:gd name="T28" fmla="*/ 957 w 1444"/>
                <a:gd name="T29" fmla="*/ 1140 h 1172"/>
                <a:gd name="T30" fmla="*/ 891 w 1444"/>
                <a:gd name="T31" fmla="*/ 1156 h 1172"/>
                <a:gd name="T32" fmla="*/ 849 w 1444"/>
                <a:gd name="T33" fmla="*/ 1150 h 1172"/>
                <a:gd name="T34" fmla="*/ 752 w 1444"/>
                <a:gd name="T35" fmla="*/ 1171 h 1172"/>
                <a:gd name="T36" fmla="*/ 689 w 1444"/>
                <a:gd name="T37" fmla="*/ 1171 h 1172"/>
                <a:gd name="T38" fmla="*/ 583 w 1444"/>
                <a:gd name="T39" fmla="*/ 1148 h 1172"/>
                <a:gd name="T40" fmla="*/ 568 w 1444"/>
                <a:gd name="T41" fmla="*/ 1145 h 1172"/>
                <a:gd name="T42" fmla="*/ 440 w 1444"/>
                <a:gd name="T43" fmla="*/ 1125 h 1172"/>
                <a:gd name="T44" fmla="*/ 377 w 1444"/>
                <a:gd name="T45" fmla="*/ 1101 h 1172"/>
                <a:gd name="T46" fmla="*/ 318 w 1444"/>
                <a:gd name="T47" fmla="*/ 1072 h 1172"/>
                <a:gd name="T48" fmla="*/ 272 w 1444"/>
                <a:gd name="T49" fmla="*/ 1028 h 1172"/>
                <a:gd name="T50" fmla="*/ 234 w 1444"/>
                <a:gd name="T51" fmla="*/ 1018 h 1172"/>
                <a:gd name="T52" fmla="*/ 190 w 1444"/>
                <a:gd name="T53" fmla="*/ 982 h 1172"/>
                <a:gd name="T54" fmla="*/ 90 w 1444"/>
                <a:gd name="T55" fmla="*/ 868 h 1172"/>
                <a:gd name="T56" fmla="*/ 81 w 1444"/>
                <a:gd name="T57" fmla="*/ 827 h 1172"/>
                <a:gd name="T58" fmla="*/ 67 w 1444"/>
                <a:gd name="T59" fmla="*/ 800 h 1172"/>
                <a:gd name="T60" fmla="*/ 18 w 1444"/>
                <a:gd name="T61" fmla="*/ 714 h 1172"/>
                <a:gd name="T62" fmla="*/ 2 w 1444"/>
                <a:gd name="T63" fmla="*/ 625 h 1172"/>
                <a:gd name="T64" fmla="*/ 0 w 1444"/>
                <a:gd name="T65" fmla="*/ 574 h 1172"/>
                <a:gd name="T66" fmla="*/ 20 w 1444"/>
                <a:gd name="T67" fmla="*/ 525 h 1172"/>
                <a:gd name="T68" fmla="*/ 22 w 1444"/>
                <a:gd name="T69" fmla="*/ 513 h 1172"/>
                <a:gd name="T70" fmla="*/ 34 w 1444"/>
                <a:gd name="T71" fmla="*/ 409 h 1172"/>
                <a:gd name="T72" fmla="*/ 58 w 1444"/>
                <a:gd name="T73" fmla="*/ 356 h 1172"/>
                <a:gd name="T74" fmla="*/ 88 w 1444"/>
                <a:gd name="T75" fmla="*/ 306 h 1172"/>
                <a:gd name="T76" fmla="*/ 137 w 1444"/>
                <a:gd name="T77" fmla="*/ 265 h 1172"/>
                <a:gd name="T78" fmla="*/ 148 w 1444"/>
                <a:gd name="T79" fmla="*/ 231 h 1172"/>
                <a:gd name="T80" fmla="*/ 187 w 1444"/>
                <a:gd name="T81" fmla="*/ 192 h 1172"/>
                <a:gd name="T82" fmla="*/ 232 w 1444"/>
                <a:gd name="T83" fmla="*/ 156 h 1172"/>
                <a:gd name="T84" fmla="*/ 371 w 1444"/>
                <a:gd name="T85" fmla="*/ 74 h 1172"/>
                <a:gd name="T86" fmla="*/ 425 w 1444"/>
                <a:gd name="T87" fmla="*/ 66 h 1172"/>
                <a:gd name="T88" fmla="*/ 458 w 1444"/>
                <a:gd name="T89" fmla="*/ 54 h 1172"/>
                <a:gd name="T90" fmla="*/ 517 w 1444"/>
                <a:gd name="T91" fmla="*/ 37 h 1172"/>
                <a:gd name="T92" fmla="*/ 576 w 1444"/>
                <a:gd name="T93" fmla="*/ 25 h 1172"/>
                <a:gd name="T94" fmla="*/ 636 w 1444"/>
                <a:gd name="T95" fmla="*/ 16 h 1172"/>
                <a:gd name="T96" fmla="*/ 696 w 1444"/>
                <a:gd name="T97" fmla="*/ 13 h 1172"/>
                <a:gd name="T98" fmla="*/ 756 w 1444"/>
                <a:gd name="T99" fmla="*/ 13 h 1172"/>
                <a:gd name="T100" fmla="*/ 815 w 1444"/>
                <a:gd name="T101" fmla="*/ 17 h 1172"/>
                <a:gd name="T102" fmla="*/ 874 w 1444"/>
                <a:gd name="T103" fmla="*/ 26 h 1172"/>
                <a:gd name="T104" fmla="*/ 931 w 1444"/>
                <a:gd name="T105" fmla="*/ 38 h 1172"/>
                <a:gd name="T106" fmla="*/ 1050 w 1444"/>
                <a:gd name="T107" fmla="*/ 64 h 1172"/>
                <a:gd name="T108" fmla="*/ 1135 w 1444"/>
                <a:gd name="T109" fmla="*/ 120 h 1172"/>
                <a:gd name="T110" fmla="*/ 1147 w 1444"/>
                <a:gd name="T111" fmla="*/ 128 h 1172"/>
                <a:gd name="T112" fmla="*/ 1265 w 1444"/>
                <a:gd name="T113" fmla="*/ 199 h 1172"/>
                <a:gd name="T114" fmla="*/ 1292 w 1444"/>
                <a:gd name="T115" fmla="*/ 247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44" h="1172">
                  <a:moveTo>
                    <a:pt x="1392" y="367"/>
                  </a:moveTo>
                  <a:lnTo>
                    <a:pt x="1405" y="395"/>
                  </a:lnTo>
                  <a:lnTo>
                    <a:pt x="1408" y="402"/>
                  </a:lnTo>
                  <a:lnTo>
                    <a:pt x="1393" y="406"/>
                  </a:lnTo>
                  <a:lnTo>
                    <a:pt x="1390" y="399"/>
                  </a:lnTo>
                  <a:lnTo>
                    <a:pt x="1390" y="399"/>
                  </a:lnTo>
                  <a:lnTo>
                    <a:pt x="1377" y="371"/>
                  </a:lnTo>
                  <a:lnTo>
                    <a:pt x="1392" y="367"/>
                  </a:lnTo>
                  <a:close/>
                  <a:moveTo>
                    <a:pt x="1413" y="415"/>
                  </a:moveTo>
                  <a:lnTo>
                    <a:pt x="1416" y="423"/>
                  </a:lnTo>
                  <a:lnTo>
                    <a:pt x="1425" y="451"/>
                  </a:lnTo>
                  <a:lnTo>
                    <a:pt x="1410" y="455"/>
                  </a:lnTo>
                  <a:lnTo>
                    <a:pt x="1401" y="427"/>
                  </a:lnTo>
                  <a:lnTo>
                    <a:pt x="1401" y="427"/>
                  </a:lnTo>
                  <a:lnTo>
                    <a:pt x="1398" y="418"/>
                  </a:lnTo>
                  <a:lnTo>
                    <a:pt x="1413" y="415"/>
                  </a:lnTo>
                  <a:close/>
                  <a:moveTo>
                    <a:pt x="1428" y="464"/>
                  </a:moveTo>
                  <a:lnTo>
                    <a:pt x="1433" y="480"/>
                  </a:lnTo>
                  <a:lnTo>
                    <a:pt x="1437" y="502"/>
                  </a:lnTo>
                  <a:lnTo>
                    <a:pt x="1421" y="504"/>
                  </a:lnTo>
                  <a:lnTo>
                    <a:pt x="1417" y="483"/>
                  </a:lnTo>
                  <a:lnTo>
                    <a:pt x="1417" y="483"/>
                  </a:lnTo>
                  <a:lnTo>
                    <a:pt x="1413" y="467"/>
                  </a:lnTo>
                  <a:lnTo>
                    <a:pt x="1428" y="464"/>
                  </a:lnTo>
                  <a:close/>
                  <a:moveTo>
                    <a:pt x="1439" y="514"/>
                  </a:moveTo>
                  <a:lnTo>
                    <a:pt x="1442" y="538"/>
                  </a:lnTo>
                  <a:lnTo>
                    <a:pt x="1443" y="552"/>
                  </a:lnTo>
                  <a:lnTo>
                    <a:pt x="1427" y="553"/>
                  </a:lnTo>
                  <a:lnTo>
                    <a:pt x="1426" y="539"/>
                  </a:lnTo>
                  <a:lnTo>
                    <a:pt x="1426" y="539"/>
                  </a:lnTo>
                  <a:lnTo>
                    <a:pt x="1423" y="516"/>
                  </a:lnTo>
                  <a:lnTo>
                    <a:pt x="1439" y="514"/>
                  </a:lnTo>
                  <a:close/>
                  <a:moveTo>
                    <a:pt x="1444" y="565"/>
                  </a:moveTo>
                  <a:lnTo>
                    <a:pt x="1444" y="567"/>
                  </a:lnTo>
                  <a:lnTo>
                    <a:pt x="1444" y="595"/>
                  </a:lnTo>
                  <a:lnTo>
                    <a:pt x="1444" y="603"/>
                  </a:lnTo>
                  <a:lnTo>
                    <a:pt x="1428" y="603"/>
                  </a:lnTo>
                  <a:lnTo>
                    <a:pt x="1429" y="595"/>
                  </a:lnTo>
                  <a:lnTo>
                    <a:pt x="1429" y="595"/>
                  </a:lnTo>
                  <a:lnTo>
                    <a:pt x="1428" y="567"/>
                  </a:lnTo>
                  <a:lnTo>
                    <a:pt x="1428" y="567"/>
                  </a:lnTo>
                  <a:lnTo>
                    <a:pt x="1428" y="566"/>
                  </a:lnTo>
                  <a:lnTo>
                    <a:pt x="1444" y="565"/>
                  </a:lnTo>
                  <a:close/>
                  <a:moveTo>
                    <a:pt x="1443" y="616"/>
                  </a:moveTo>
                  <a:lnTo>
                    <a:pt x="1443" y="624"/>
                  </a:lnTo>
                  <a:lnTo>
                    <a:pt x="1440" y="652"/>
                  </a:lnTo>
                  <a:lnTo>
                    <a:pt x="1439" y="654"/>
                  </a:lnTo>
                  <a:lnTo>
                    <a:pt x="1424" y="652"/>
                  </a:lnTo>
                  <a:lnTo>
                    <a:pt x="1424" y="650"/>
                  </a:lnTo>
                  <a:lnTo>
                    <a:pt x="1424" y="651"/>
                  </a:lnTo>
                  <a:lnTo>
                    <a:pt x="1427" y="623"/>
                  </a:lnTo>
                  <a:lnTo>
                    <a:pt x="1427" y="623"/>
                  </a:lnTo>
                  <a:lnTo>
                    <a:pt x="1428" y="615"/>
                  </a:lnTo>
                  <a:lnTo>
                    <a:pt x="1443" y="616"/>
                  </a:lnTo>
                  <a:close/>
                  <a:moveTo>
                    <a:pt x="1437" y="667"/>
                  </a:moveTo>
                  <a:lnTo>
                    <a:pt x="1435" y="680"/>
                  </a:lnTo>
                  <a:lnTo>
                    <a:pt x="1429" y="704"/>
                  </a:lnTo>
                  <a:lnTo>
                    <a:pt x="1414" y="702"/>
                  </a:lnTo>
                  <a:lnTo>
                    <a:pt x="1420" y="678"/>
                  </a:lnTo>
                  <a:lnTo>
                    <a:pt x="1420" y="678"/>
                  </a:lnTo>
                  <a:lnTo>
                    <a:pt x="1422" y="665"/>
                  </a:lnTo>
                  <a:lnTo>
                    <a:pt x="1437" y="667"/>
                  </a:lnTo>
                  <a:close/>
                  <a:moveTo>
                    <a:pt x="1426" y="717"/>
                  </a:moveTo>
                  <a:lnTo>
                    <a:pt x="1420" y="735"/>
                  </a:lnTo>
                  <a:lnTo>
                    <a:pt x="1414" y="754"/>
                  </a:lnTo>
                  <a:lnTo>
                    <a:pt x="1399" y="750"/>
                  </a:lnTo>
                  <a:lnTo>
                    <a:pt x="1405" y="732"/>
                  </a:lnTo>
                  <a:lnTo>
                    <a:pt x="1405" y="732"/>
                  </a:lnTo>
                  <a:lnTo>
                    <a:pt x="1411" y="714"/>
                  </a:lnTo>
                  <a:lnTo>
                    <a:pt x="1426" y="717"/>
                  </a:lnTo>
                  <a:close/>
                  <a:moveTo>
                    <a:pt x="1409" y="766"/>
                  </a:moveTo>
                  <a:lnTo>
                    <a:pt x="1399" y="789"/>
                  </a:lnTo>
                  <a:lnTo>
                    <a:pt x="1393" y="802"/>
                  </a:lnTo>
                  <a:lnTo>
                    <a:pt x="1379" y="797"/>
                  </a:lnTo>
                  <a:lnTo>
                    <a:pt x="1385" y="784"/>
                  </a:lnTo>
                  <a:lnTo>
                    <a:pt x="1385" y="785"/>
                  </a:lnTo>
                  <a:lnTo>
                    <a:pt x="1394" y="762"/>
                  </a:lnTo>
                  <a:lnTo>
                    <a:pt x="1409" y="766"/>
                  </a:lnTo>
                  <a:close/>
                  <a:moveTo>
                    <a:pt x="1387" y="814"/>
                  </a:moveTo>
                  <a:lnTo>
                    <a:pt x="1387" y="815"/>
                  </a:lnTo>
                  <a:lnTo>
                    <a:pt x="1372" y="841"/>
                  </a:lnTo>
                  <a:lnTo>
                    <a:pt x="1367" y="849"/>
                  </a:lnTo>
                  <a:lnTo>
                    <a:pt x="1354" y="843"/>
                  </a:lnTo>
                  <a:lnTo>
                    <a:pt x="1358" y="835"/>
                  </a:lnTo>
                  <a:lnTo>
                    <a:pt x="1358" y="835"/>
                  </a:lnTo>
                  <a:lnTo>
                    <a:pt x="1372" y="810"/>
                  </a:lnTo>
                  <a:lnTo>
                    <a:pt x="1372" y="810"/>
                  </a:lnTo>
                  <a:lnTo>
                    <a:pt x="1373" y="809"/>
                  </a:lnTo>
                  <a:lnTo>
                    <a:pt x="1387" y="814"/>
                  </a:lnTo>
                  <a:close/>
                  <a:moveTo>
                    <a:pt x="1360" y="860"/>
                  </a:moveTo>
                  <a:lnTo>
                    <a:pt x="1356" y="866"/>
                  </a:lnTo>
                  <a:lnTo>
                    <a:pt x="1339" y="890"/>
                  </a:lnTo>
                  <a:lnTo>
                    <a:pt x="1337" y="893"/>
                  </a:lnTo>
                  <a:lnTo>
                    <a:pt x="1324" y="886"/>
                  </a:lnTo>
                  <a:lnTo>
                    <a:pt x="1326" y="883"/>
                  </a:lnTo>
                  <a:lnTo>
                    <a:pt x="1326" y="884"/>
                  </a:lnTo>
                  <a:lnTo>
                    <a:pt x="1343" y="860"/>
                  </a:lnTo>
                  <a:lnTo>
                    <a:pt x="1343" y="860"/>
                  </a:lnTo>
                  <a:lnTo>
                    <a:pt x="1346" y="854"/>
                  </a:lnTo>
                  <a:lnTo>
                    <a:pt x="1360" y="860"/>
                  </a:lnTo>
                  <a:close/>
                  <a:moveTo>
                    <a:pt x="1329" y="904"/>
                  </a:moveTo>
                  <a:lnTo>
                    <a:pt x="1321" y="914"/>
                  </a:lnTo>
                  <a:lnTo>
                    <a:pt x="1302" y="935"/>
                  </a:lnTo>
                  <a:lnTo>
                    <a:pt x="1289" y="928"/>
                  </a:lnTo>
                  <a:lnTo>
                    <a:pt x="1308" y="907"/>
                  </a:lnTo>
                  <a:lnTo>
                    <a:pt x="1308" y="907"/>
                  </a:lnTo>
                  <a:lnTo>
                    <a:pt x="1315" y="897"/>
                  </a:lnTo>
                  <a:lnTo>
                    <a:pt x="1329" y="904"/>
                  </a:lnTo>
                  <a:close/>
                  <a:moveTo>
                    <a:pt x="1292" y="945"/>
                  </a:moveTo>
                  <a:lnTo>
                    <a:pt x="1279" y="959"/>
                  </a:lnTo>
                  <a:lnTo>
                    <a:pt x="1262" y="975"/>
                  </a:lnTo>
                  <a:lnTo>
                    <a:pt x="1251" y="967"/>
                  </a:lnTo>
                  <a:lnTo>
                    <a:pt x="1267" y="951"/>
                  </a:lnTo>
                  <a:lnTo>
                    <a:pt x="1267" y="951"/>
                  </a:lnTo>
                  <a:lnTo>
                    <a:pt x="1280" y="938"/>
                  </a:lnTo>
                  <a:lnTo>
                    <a:pt x="1292" y="945"/>
                  </a:lnTo>
                  <a:close/>
                  <a:moveTo>
                    <a:pt x="1252" y="984"/>
                  </a:moveTo>
                  <a:lnTo>
                    <a:pt x="1232" y="1001"/>
                  </a:lnTo>
                  <a:lnTo>
                    <a:pt x="1219" y="1011"/>
                  </a:lnTo>
                  <a:lnTo>
                    <a:pt x="1208" y="1002"/>
                  </a:lnTo>
                  <a:lnTo>
                    <a:pt x="1221" y="992"/>
                  </a:lnTo>
                  <a:lnTo>
                    <a:pt x="1221" y="992"/>
                  </a:lnTo>
                  <a:lnTo>
                    <a:pt x="1240" y="976"/>
                  </a:lnTo>
                  <a:lnTo>
                    <a:pt x="1252" y="984"/>
                  </a:lnTo>
                  <a:close/>
                  <a:moveTo>
                    <a:pt x="1207" y="1020"/>
                  </a:moveTo>
                  <a:lnTo>
                    <a:pt x="1206" y="1021"/>
                  </a:lnTo>
                  <a:lnTo>
                    <a:pt x="1179" y="1040"/>
                  </a:lnTo>
                  <a:lnTo>
                    <a:pt x="1171" y="1045"/>
                  </a:lnTo>
                  <a:lnTo>
                    <a:pt x="1162" y="1035"/>
                  </a:lnTo>
                  <a:lnTo>
                    <a:pt x="1170" y="1030"/>
                  </a:lnTo>
                  <a:lnTo>
                    <a:pt x="1169" y="1030"/>
                  </a:lnTo>
                  <a:lnTo>
                    <a:pt x="1196" y="1012"/>
                  </a:lnTo>
                  <a:lnTo>
                    <a:pt x="1196" y="1012"/>
                  </a:lnTo>
                  <a:lnTo>
                    <a:pt x="1197" y="1011"/>
                  </a:lnTo>
                  <a:lnTo>
                    <a:pt x="1207" y="1020"/>
                  </a:lnTo>
                  <a:close/>
                  <a:moveTo>
                    <a:pt x="1159" y="1053"/>
                  </a:moveTo>
                  <a:lnTo>
                    <a:pt x="1151" y="1057"/>
                  </a:lnTo>
                  <a:lnTo>
                    <a:pt x="1122" y="1074"/>
                  </a:lnTo>
                  <a:lnTo>
                    <a:pt x="1120" y="1075"/>
                  </a:lnTo>
                  <a:lnTo>
                    <a:pt x="1112" y="1064"/>
                  </a:lnTo>
                  <a:lnTo>
                    <a:pt x="1113" y="1064"/>
                  </a:lnTo>
                  <a:lnTo>
                    <a:pt x="1113" y="1064"/>
                  </a:lnTo>
                  <a:lnTo>
                    <a:pt x="1142" y="1047"/>
                  </a:lnTo>
                  <a:lnTo>
                    <a:pt x="1142" y="1047"/>
                  </a:lnTo>
                  <a:lnTo>
                    <a:pt x="1149" y="1043"/>
                  </a:lnTo>
                  <a:lnTo>
                    <a:pt x="1159" y="1053"/>
                  </a:lnTo>
                  <a:close/>
                  <a:moveTo>
                    <a:pt x="1107" y="1082"/>
                  </a:moveTo>
                  <a:lnTo>
                    <a:pt x="1091" y="1090"/>
                  </a:lnTo>
                  <a:lnTo>
                    <a:pt x="1067" y="1101"/>
                  </a:lnTo>
                  <a:lnTo>
                    <a:pt x="1059" y="1090"/>
                  </a:lnTo>
                  <a:lnTo>
                    <a:pt x="1083" y="1079"/>
                  </a:lnTo>
                  <a:lnTo>
                    <a:pt x="1083" y="1079"/>
                  </a:lnTo>
                  <a:lnTo>
                    <a:pt x="1099" y="1071"/>
                  </a:lnTo>
                  <a:lnTo>
                    <a:pt x="1107" y="1082"/>
                  </a:lnTo>
                  <a:close/>
                  <a:moveTo>
                    <a:pt x="1053" y="1107"/>
                  </a:moveTo>
                  <a:lnTo>
                    <a:pt x="1026" y="1117"/>
                  </a:lnTo>
                  <a:lnTo>
                    <a:pt x="1010" y="1123"/>
                  </a:lnTo>
                  <a:lnTo>
                    <a:pt x="1004" y="1112"/>
                  </a:lnTo>
                  <a:lnTo>
                    <a:pt x="1020" y="1106"/>
                  </a:lnTo>
                  <a:lnTo>
                    <a:pt x="1020" y="1106"/>
                  </a:lnTo>
                  <a:lnTo>
                    <a:pt x="1046" y="1096"/>
                  </a:lnTo>
                  <a:lnTo>
                    <a:pt x="1053" y="1107"/>
                  </a:lnTo>
                  <a:close/>
                  <a:moveTo>
                    <a:pt x="996" y="1128"/>
                  </a:moveTo>
                  <a:lnTo>
                    <a:pt x="992" y="1129"/>
                  </a:lnTo>
                  <a:lnTo>
                    <a:pt x="957" y="1140"/>
                  </a:lnTo>
                  <a:lnTo>
                    <a:pt x="951" y="1142"/>
                  </a:lnTo>
                  <a:lnTo>
                    <a:pt x="947" y="1129"/>
                  </a:lnTo>
                  <a:lnTo>
                    <a:pt x="953" y="1128"/>
                  </a:lnTo>
                  <a:lnTo>
                    <a:pt x="952" y="1128"/>
                  </a:lnTo>
                  <a:lnTo>
                    <a:pt x="987" y="1118"/>
                  </a:lnTo>
                  <a:lnTo>
                    <a:pt x="986" y="1118"/>
                  </a:lnTo>
                  <a:lnTo>
                    <a:pt x="990" y="1117"/>
                  </a:lnTo>
                  <a:lnTo>
                    <a:pt x="996" y="1128"/>
                  </a:lnTo>
                  <a:close/>
                  <a:moveTo>
                    <a:pt x="937" y="1145"/>
                  </a:moveTo>
                  <a:lnTo>
                    <a:pt x="922" y="1149"/>
                  </a:lnTo>
                  <a:lnTo>
                    <a:pt x="891" y="1156"/>
                  </a:lnTo>
                  <a:lnTo>
                    <a:pt x="887" y="1143"/>
                  </a:lnTo>
                  <a:lnTo>
                    <a:pt x="918" y="1137"/>
                  </a:lnTo>
                  <a:lnTo>
                    <a:pt x="918" y="1137"/>
                  </a:lnTo>
                  <a:lnTo>
                    <a:pt x="932" y="1133"/>
                  </a:lnTo>
                  <a:lnTo>
                    <a:pt x="937" y="1145"/>
                  </a:lnTo>
                  <a:close/>
                  <a:moveTo>
                    <a:pt x="876" y="1159"/>
                  </a:moveTo>
                  <a:lnTo>
                    <a:pt x="852" y="1163"/>
                  </a:lnTo>
                  <a:lnTo>
                    <a:pt x="830" y="1165"/>
                  </a:lnTo>
                  <a:lnTo>
                    <a:pt x="827" y="1153"/>
                  </a:lnTo>
                  <a:lnTo>
                    <a:pt x="849" y="1150"/>
                  </a:lnTo>
                  <a:lnTo>
                    <a:pt x="849" y="1150"/>
                  </a:lnTo>
                  <a:lnTo>
                    <a:pt x="873" y="1146"/>
                  </a:lnTo>
                  <a:lnTo>
                    <a:pt x="876" y="1159"/>
                  </a:lnTo>
                  <a:close/>
                  <a:moveTo>
                    <a:pt x="814" y="1167"/>
                  </a:moveTo>
                  <a:lnTo>
                    <a:pt x="781" y="1170"/>
                  </a:lnTo>
                  <a:lnTo>
                    <a:pt x="767" y="1171"/>
                  </a:lnTo>
                  <a:lnTo>
                    <a:pt x="766" y="1158"/>
                  </a:lnTo>
                  <a:lnTo>
                    <a:pt x="780" y="1157"/>
                  </a:lnTo>
                  <a:lnTo>
                    <a:pt x="779" y="1157"/>
                  </a:lnTo>
                  <a:lnTo>
                    <a:pt x="812" y="1155"/>
                  </a:lnTo>
                  <a:lnTo>
                    <a:pt x="814" y="1167"/>
                  </a:lnTo>
                  <a:close/>
                  <a:moveTo>
                    <a:pt x="752" y="1171"/>
                  </a:moveTo>
                  <a:lnTo>
                    <a:pt x="746" y="1172"/>
                  </a:lnTo>
                  <a:lnTo>
                    <a:pt x="711" y="1172"/>
                  </a:lnTo>
                  <a:lnTo>
                    <a:pt x="704" y="1172"/>
                  </a:lnTo>
                  <a:lnTo>
                    <a:pt x="705" y="1159"/>
                  </a:lnTo>
                  <a:lnTo>
                    <a:pt x="711" y="1159"/>
                  </a:lnTo>
                  <a:lnTo>
                    <a:pt x="711" y="1159"/>
                  </a:lnTo>
                  <a:lnTo>
                    <a:pt x="745" y="1159"/>
                  </a:lnTo>
                  <a:lnTo>
                    <a:pt x="745" y="1159"/>
                  </a:lnTo>
                  <a:lnTo>
                    <a:pt x="751" y="1159"/>
                  </a:lnTo>
                  <a:lnTo>
                    <a:pt x="752" y="1171"/>
                  </a:lnTo>
                  <a:close/>
                  <a:moveTo>
                    <a:pt x="689" y="1171"/>
                  </a:moveTo>
                  <a:lnTo>
                    <a:pt x="675" y="1171"/>
                  </a:lnTo>
                  <a:lnTo>
                    <a:pt x="642" y="1168"/>
                  </a:lnTo>
                  <a:lnTo>
                    <a:pt x="643" y="1156"/>
                  </a:lnTo>
                  <a:lnTo>
                    <a:pt x="677" y="1158"/>
                  </a:lnTo>
                  <a:lnTo>
                    <a:pt x="676" y="1158"/>
                  </a:lnTo>
                  <a:lnTo>
                    <a:pt x="689" y="1159"/>
                  </a:lnTo>
                  <a:lnTo>
                    <a:pt x="689" y="1171"/>
                  </a:lnTo>
                  <a:close/>
                  <a:moveTo>
                    <a:pt x="626" y="1167"/>
                  </a:moveTo>
                  <a:lnTo>
                    <a:pt x="606" y="1164"/>
                  </a:lnTo>
                  <a:lnTo>
                    <a:pt x="580" y="1160"/>
                  </a:lnTo>
                  <a:lnTo>
                    <a:pt x="583" y="1148"/>
                  </a:lnTo>
                  <a:lnTo>
                    <a:pt x="609" y="1152"/>
                  </a:lnTo>
                  <a:lnTo>
                    <a:pt x="608" y="1152"/>
                  </a:lnTo>
                  <a:lnTo>
                    <a:pt x="628" y="1154"/>
                  </a:lnTo>
                  <a:lnTo>
                    <a:pt x="626" y="1167"/>
                  </a:lnTo>
                  <a:close/>
                  <a:moveTo>
                    <a:pt x="564" y="1158"/>
                  </a:moveTo>
                  <a:lnTo>
                    <a:pt x="538" y="1153"/>
                  </a:lnTo>
                  <a:lnTo>
                    <a:pt x="519" y="1148"/>
                  </a:lnTo>
                  <a:lnTo>
                    <a:pt x="523" y="1136"/>
                  </a:lnTo>
                  <a:lnTo>
                    <a:pt x="542" y="1140"/>
                  </a:lnTo>
                  <a:lnTo>
                    <a:pt x="542" y="1140"/>
                  </a:lnTo>
                  <a:lnTo>
                    <a:pt x="568" y="1145"/>
                  </a:lnTo>
                  <a:lnTo>
                    <a:pt x="564" y="1158"/>
                  </a:lnTo>
                  <a:close/>
                  <a:moveTo>
                    <a:pt x="504" y="1144"/>
                  </a:moveTo>
                  <a:lnTo>
                    <a:pt x="472" y="1136"/>
                  </a:lnTo>
                  <a:lnTo>
                    <a:pt x="459" y="1132"/>
                  </a:lnTo>
                  <a:lnTo>
                    <a:pt x="465" y="1120"/>
                  </a:lnTo>
                  <a:lnTo>
                    <a:pt x="478" y="1124"/>
                  </a:lnTo>
                  <a:lnTo>
                    <a:pt x="477" y="1124"/>
                  </a:lnTo>
                  <a:lnTo>
                    <a:pt x="509" y="1132"/>
                  </a:lnTo>
                  <a:lnTo>
                    <a:pt x="504" y="1144"/>
                  </a:lnTo>
                  <a:close/>
                  <a:moveTo>
                    <a:pt x="445" y="1127"/>
                  </a:moveTo>
                  <a:lnTo>
                    <a:pt x="440" y="1125"/>
                  </a:lnTo>
                  <a:lnTo>
                    <a:pt x="408" y="1114"/>
                  </a:lnTo>
                  <a:lnTo>
                    <a:pt x="402" y="1111"/>
                  </a:lnTo>
                  <a:lnTo>
                    <a:pt x="409" y="1100"/>
                  </a:lnTo>
                  <a:lnTo>
                    <a:pt x="415" y="1102"/>
                  </a:lnTo>
                  <a:lnTo>
                    <a:pt x="415" y="1102"/>
                  </a:lnTo>
                  <a:lnTo>
                    <a:pt x="446" y="1114"/>
                  </a:lnTo>
                  <a:lnTo>
                    <a:pt x="446" y="1114"/>
                  </a:lnTo>
                  <a:lnTo>
                    <a:pt x="451" y="1115"/>
                  </a:lnTo>
                  <a:lnTo>
                    <a:pt x="445" y="1127"/>
                  </a:lnTo>
                  <a:close/>
                  <a:moveTo>
                    <a:pt x="388" y="1105"/>
                  </a:moveTo>
                  <a:lnTo>
                    <a:pt x="377" y="1101"/>
                  </a:lnTo>
                  <a:lnTo>
                    <a:pt x="347" y="1087"/>
                  </a:lnTo>
                  <a:lnTo>
                    <a:pt x="347" y="1087"/>
                  </a:lnTo>
                  <a:lnTo>
                    <a:pt x="355" y="1076"/>
                  </a:lnTo>
                  <a:lnTo>
                    <a:pt x="355" y="1076"/>
                  </a:lnTo>
                  <a:lnTo>
                    <a:pt x="355" y="1076"/>
                  </a:lnTo>
                  <a:lnTo>
                    <a:pt x="385" y="1090"/>
                  </a:lnTo>
                  <a:lnTo>
                    <a:pt x="385" y="1090"/>
                  </a:lnTo>
                  <a:lnTo>
                    <a:pt x="395" y="1094"/>
                  </a:lnTo>
                  <a:lnTo>
                    <a:pt x="388" y="1105"/>
                  </a:lnTo>
                  <a:close/>
                  <a:moveTo>
                    <a:pt x="334" y="1080"/>
                  </a:moveTo>
                  <a:lnTo>
                    <a:pt x="318" y="1072"/>
                  </a:lnTo>
                  <a:lnTo>
                    <a:pt x="295" y="1058"/>
                  </a:lnTo>
                  <a:lnTo>
                    <a:pt x="304" y="1048"/>
                  </a:lnTo>
                  <a:lnTo>
                    <a:pt x="327" y="1061"/>
                  </a:lnTo>
                  <a:lnTo>
                    <a:pt x="327" y="1061"/>
                  </a:lnTo>
                  <a:lnTo>
                    <a:pt x="342" y="1069"/>
                  </a:lnTo>
                  <a:lnTo>
                    <a:pt x="334" y="1080"/>
                  </a:lnTo>
                  <a:close/>
                  <a:moveTo>
                    <a:pt x="282" y="1050"/>
                  </a:moveTo>
                  <a:lnTo>
                    <a:pt x="262" y="1038"/>
                  </a:lnTo>
                  <a:lnTo>
                    <a:pt x="246" y="1026"/>
                  </a:lnTo>
                  <a:lnTo>
                    <a:pt x="256" y="1017"/>
                  </a:lnTo>
                  <a:lnTo>
                    <a:pt x="272" y="1028"/>
                  </a:lnTo>
                  <a:lnTo>
                    <a:pt x="272" y="1028"/>
                  </a:lnTo>
                  <a:lnTo>
                    <a:pt x="292" y="1040"/>
                  </a:lnTo>
                  <a:lnTo>
                    <a:pt x="282" y="1050"/>
                  </a:lnTo>
                  <a:close/>
                  <a:moveTo>
                    <a:pt x="234" y="1018"/>
                  </a:moveTo>
                  <a:lnTo>
                    <a:pt x="210" y="999"/>
                  </a:lnTo>
                  <a:lnTo>
                    <a:pt x="200" y="991"/>
                  </a:lnTo>
                  <a:lnTo>
                    <a:pt x="212" y="982"/>
                  </a:lnTo>
                  <a:lnTo>
                    <a:pt x="222" y="991"/>
                  </a:lnTo>
                  <a:lnTo>
                    <a:pt x="221" y="990"/>
                  </a:lnTo>
                  <a:lnTo>
                    <a:pt x="245" y="1009"/>
                  </a:lnTo>
                  <a:lnTo>
                    <a:pt x="234" y="1018"/>
                  </a:lnTo>
                  <a:close/>
                  <a:moveTo>
                    <a:pt x="190" y="982"/>
                  </a:moveTo>
                  <a:lnTo>
                    <a:pt x="186" y="979"/>
                  </a:lnTo>
                  <a:lnTo>
                    <a:pt x="163" y="957"/>
                  </a:lnTo>
                  <a:lnTo>
                    <a:pt x="159" y="953"/>
                  </a:lnTo>
                  <a:lnTo>
                    <a:pt x="171" y="945"/>
                  </a:lnTo>
                  <a:lnTo>
                    <a:pt x="175" y="949"/>
                  </a:lnTo>
                  <a:lnTo>
                    <a:pt x="175" y="949"/>
                  </a:lnTo>
                  <a:lnTo>
                    <a:pt x="198" y="970"/>
                  </a:lnTo>
                  <a:lnTo>
                    <a:pt x="198" y="970"/>
                  </a:lnTo>
                  <a:lnTo>
                    <a:pt x="201" y="973"/>
                  </a:lnTo>
                  <a:lnTo>
                    <a:pt x="190" y="982"/>
                  </a:lnTo>
                  <a:close/>
                  <a:moveTo>
                    <a:pt x="150" y="943"/>
                  </a:moveTo>
                  <a:lnTo>
                    <a:pt x="141" y="934"/>
                  </a:lnTo>
                  <a:lnTo>
                    <a:pt x="122" y="912"/>
                  </a:lnTo>
                  <a:lnTo>
                    <a:pt x="135" y="904"/>
                  </a:lnTo>
                  <a:lnTo>
                    <a:pt x="154" y="927"/>
                  </a:lnTo>
                  <a:lnTo>
                    <a:pt x="154" y="926"/>
                  </a:lnTo>
                  <a:lnTo>
                    <a:pt x="162" y="935"/>
                  </a:lnTo>
                  <a:lnTo>
                    <a:pt x="150" y="943"/>
                  </a:lnTo>
                  <a:close/>
                  <a:moveTo>
                    <a:pt x="114" y="901"/>
                  </a:moveTo>
                  <a:lnTo>
                    <a:pt x="101" y="885"/>
                  </a:lnTo>
                  <a:lnTo>
                    <a:pt x="90" y="868"/>
                  </a:lnTo>
                  <a:lnTo>
                    <a:pt x="103" y="862"/>
                  </a:lnTo>
                  <a:lnTo>
                    <a:pt x="115" y="879"/>
                  </a:lnTo>
                  <a:lnTo>
                    <a:pt x="115" y="879"/>
                  </a:lnTo>
                  <a:lnTo>
                    <a:pt x="127" y="894"/>
                  </a:lnTo>
                  <a:lnTo>
                    <a:pt x="114" y="901"/>
                  </a:lnTo>
                  <a:close/>
                  <a:moveTo>
                    <a:pt x="82" y="857"/>
                  </a:moveTo>
                  <a:lnTo>
                    <a:pt x="67" y="833"/>
                  </a:lnTo>
                  <a:lnTo>
                    <a:pt x="62" y="822"/>
                  </a:lnTo>
                  <a:lnTo>
                    <a:pt x="76" y="817"/>
                  </a:lnTo>
                  <a:lnTo>
                    <a:pt x="82" y="828"/>
                  </a:lnTo>
                  <a:lnTo>
                    <a:pt x="81" y="827"/>
                  </a:lnTo>
                  <a:lnTo>
                    <a:pt x="96" y="851"/>
                  </a:lnTo>
                  <a:lnTo>
                    <a:pt x="82" y="857"/>
                  </a:lnTo>
                  <a:close/>
                  <a:moveTo>
                    <a:pt x="56" y="811"/>
                  </a:moveTo>
                  <a:lnTo>
                    <a:pt x="53" y="805"/>
                  </a:lnTo>
                  <a:lnTo>
                    <a:pt x="40" y="777"/>
                  </a:lnTo>
                  <a:lnTo>
                    <a:pt x="39" y="775"/>
                  </a:lnTo>
                  <a:lnTo>
                    <a:pt x="54" y="771"/>
                  </a:lnTo>
                  <a:lnTo>
                    <a:pt x="54" y="773"/>
                  </a:lnTo>
                  <a:lnTo>
                    <a:pt x="54" y="773"/>
                  </a:lnTo>
                  <a:lnTo>
                    <a:pt x="67" y="800"/>
                  </a:lnTo>
                  <a:lnTo>
                    <a:pt x="67" y="800"/>
                  </a:lnTo>
                  <a:lnTo>
                    <a:pt x="70" y="806"/>
                  </a:lnTo>
                  <a:lnTo>
                    <a:pt x="56" y="811"/>
                  </a:lnTo>
                  <a:close/>
                  <a:moveTo>
                    <a:pt x="34" y="763"/>
                  </a:moveTo>
                  <a:lnTo>
                    <a:pt x="28" y="748"/>
                  </a:lnTo>
                  <a:lnTo>
                    <a:pt x="21" y="726"/>
                  </a:lnTo>
                  <a:lnTo>
                    <a:pt x="36" y="723"/>
                  </a:lnTo>
                  <a:lnTo>
                    <a:pt x="44" y="745"/>
                  </a:lnTo>
                  <a:lnTo>
                    <a:pt x="43" y="745"/>
                  </a:lnTo>
                  <a:lnTo>
                    <a:pt x="49" y="759"/>
                  </a:lnTo>
                  <a:lnTo>
                    <a:pt x="34" y="763"/>
                  </a:lnTo>
                  <a:close/>
                  <a:moveTo>
                    <a:pt x="18" y="714"/>
                  </a:moveTo>
                  <a:lnTo>
                    <a:pt x="12" y="691"/>
                  </a:lnTo>
                  <a:lnTo>
                    <a:pt x="9" y="676"/>
                  </a:lnTo>
                  <a:lnTo>
                    <a:pt x="24" y="674"/>
                  </a:lnTo>
                  <a:lnTo>
                    <a:pt x="27" y="689"/>
                  </a:lnTo>
                  <a:lnTo>
                    <a:pt x="27" y="689"/>
                  </a:lnTo>
                  <a:lnTo>
                    <a:pt x="33" y="711"/>
                  </a:lnTo>
                  <a:lnTo>
                    <a:pt x="18" y="714"/>
                  </a:lnTo>
                  <a:close/>
                  <a:moveTo>
                    <a:pt x="6" y="664"/>
                  </a:moveTo>
                  <a:lnTo>
                    <a:pt x="6" y="662"/>
                  </a:lnTo>
                  <a:lnTo>
                    <a:pt x="3" y="634"/>
                  </a:lnTo>
                  <a:lnTo>
                    <a:pt x="2" y="625"/>
                  </a:lnTo>
                  <a:lnTo>
                    <a:pt x="17" y="625"/>
                  </a:lnTo>
                  <a:lnTo>
                    <a:pt x="18" y="633"/>
                  </a:lnTo>
                  <a:lnTo>
                    <a:pt x="18" y="632"/>
                  </a:lnTo>
                  <a:lnTo>
                    <a:pt x="22" y="661"/>
                  </a:lnTo>
                  <a:lnTo>
                    <a:pt x="22" y="661"/>
                  </a:lnTo>
                  <a:lnTo>
                    <a:pt x="22" y="662"/>
                  </a:lnTo>
                  <a:lnTo>
                    <a:pt x="6" y="664"/>
                  </a:lnTo>
                  <a:close/>
                  <a:moveTo>
                    <a:pt x="1" y="613"/>
                  </a:moveTo>
                  <a:lnTo>
                    <a:pt x="0" y="605"/>
                  </a:lnTo>
                  <a:lnTo>
                    <a:pt x="0" y="576"/>
                  </a:lnTo>
                  <a:lnTo>
                    <a:pt x="0" y="574"/>
                  </a:lnTo>
                  <a:lnTo>
                    <a:pt x="16" y="575"/>
                  </a:lnTo>
                  <a:lnTo>
                    <a:pt x="16" y="577"/>
                  </a:lnTo>
                  <a:lnTo>
                    <a:pt x="16" y="576"/>
                  </a:lnTo>
                  <a:lnTo>
                    <a:pt x="16" y="605"/>
                  </a:lnTo>
                  <a:lnTo>
                    <a:pt x="16" y="604"/>
                  </a:lnTo>
                  <a:lnTo>
                    <a:pt x="17" y="612"/>
                  </a:lnTo>
                  <a:lnTo>
                    <a:pt x="1" y="613"/>
                  </a:lnTo>
                  <a:close/>
                  <a:moveTo>
                    <a:pt x="1" y="562"/>
                  </a:moveTo>
                  <a:lnTo>
                    <a:pt x="2" y="548"/>
                  </a:lnTo>
                  <a:lnTo>
                    <a:pt x="4" y="524"/>
                  </a:lnTo>
                  <a:lnTo>
                    <a:pt x="20" y="525"/>
                  </a:lnTo>
                  <a:lnTo>
                    <a:pt x="17" y="549"/>
                  </a:lnTo>
                  <a:lnTo>
                    <a:pt x="17" y="548"/>
                  </a:lnTo>
                  <a:lnTo>
                    <a:pt x="16" y="562"/>
                  </a:lnTo>
                  <a:lnTo>
                    <a:pt x="1" y="562"/>
                  </a:lnTo>
                  <a:close/>
                  <a:moveTo>
                    <a:pt x="6" y="511"/>
                  </a:moveTo>
                  <a:lnTo>
                    <a:pt x="10" y="491"/>
                  </a:lnTo>
                  <a:lnTo>
                    <a:pt x="14" y="473"/>
                  </a:lnTo>
                  <a:lnTo>
                    <a:pt x="29" y="475"/>
                  </a:lnTo>
                  <a:lnTo>
                    <a:pt x="25" y="494"/>
                  </a:lnTo>
                  <a:lnTo>
                    <a:pt x="25" y="493"/>
                  </a:lnTo>
                  <a:lnTo>
                    <a:pt x="22" y="513"/>
                  </a:lnTo>
                  <a:lnTo>
                    <a:pt x="6" y="511"/>
                  </a:lnTo>
                  <a:close/>
                  <a:moveTo>
                    <a:pt x="17" y="460"/>
                  </a:moveTo>
                  <a:lnTo>
                    <a:pt x="24" y="436"/>
                  </a:lnTo>
                  <a:lnTo>
                    <a:pt x="29" y="424"/>
                  </a:lnTo>
                  <a:lnTo>
                    <a:pt x="44" y="427"/>
                  </a:lnTo>
                  <a:lnTo>
                    <a:pt x="39" y="440"/>
                  </a:lnTo>
                  <a:lnTo>
                    <a:pt x="39" y="439"/>
                  </a:lnTo>
                  <a:lnTo>
                    <a:pt x="32" y="464"/>
                  </a:lnTo>
                  <a:lnTo>
                    <a:pt x="17" y="460"/>
                  </a:lnTo>
                  <a:close/>
                  <a:moveTo>
                    <a:pt x="33" y="412"/>
                  </a:moveTo>
                  <a:lnTo>
                    <a:pt x="34" y="409"/>
                  </a:lnTo>
                  <a:lnTo>
                    <a:pt x="45" y="383"/>
                  </a:lnTo>
                  <a:lnTo>
                    <a:pt x="49" y="375"/>
                  </a:lnTo>
                  <a:lnTo>
                    <a:pt x="63" y="380"/>
                  </a:lnTo>
                  <a:lnTo>
                    <a:pt x="59" y="387"/>
                  </a:lnTo>
                  <a:lnTo>
                    <a:pt x="60" y="387"/>
                  </a:lnTo>
                  <a:lnTo>
                    <a:pt x="48" y="413"/>
                  </a:lnTo>
                  <a:lnTo>
                    <a:pt x="49" y="413"/>
                  </a:lnTo>
                  <a:lnTo>
                    <a:pt x="48" y="415"/>
                  </a:lnTo>
                  <a:lnTo>
                    <a:pt x="33" y="412"/>
                  </a:lnTo>
                  <a:close/>
                  <a:moveTo>
                    <a:pt x="54" y="363"/>
                  </a:moveTo>
                  <a:lnTo>
                    <a:pt x="58" y="356"/>
                  </a:lnTo>
                  <a:lnTo>
                    <a:pt x="72" y="331"/>
                  </a:lnTo>
                  <a:lnTo>
                    <a:pt x="74" y="329"/>
                  </a:lnTo>
                  <a:lnTo>
                    <a:pt x="87" y="334"/>
                  </a:lnTo>
                  <a:lnTo>
                    <a:pt x="86" y="337"/>
                  </a:lnTo>
                  <a:lnTo>
                    <a:pt x="86" y="336"/>
                  </a:lnTo>
                  <a:lnTo>
                    <a:pt x="72" y="361"/>
                  </a:lnTo>
                  <a:lnTo>
                    <a:pt x="72" y="361"/>
                  </a:lnTo>
                  <a:lnTo>
                    <a:pt x="69" y="368"/>
                  </a:lnTo>
                  <a:lnTo>
                    <a:pt x="54" y="363"/>
                  </a:lnTo>
                  <a:close/>
                  <a:moveTo>
                    <a:pt x="81" y="317"/>
                  </a:moveTo>
                  <a:lnTo>
                    <a:pt x="88" y="306"/>
                  </a:lnTo>
                  <a:lnTo>
                    <a:pt x="103" y="284"/>
                  </a:lnTo>
                  <a:lnTo>
                    <a:pt x="117" y="290"/>
                  </a:lnTo>
                  <a:lnTo>
                    <a:pt x="101" y="312"/>
                  </a:lnTo>
                  <a:lnTo>
                    <a:pt x="102" y="312"/>
                  </a:lnTo>
                  <a:lnTo>
                    <a:pt x="94" y="323"/>
                  </a:lnTo>
                  <a:lnTo>
                    <a:pt x="81" y="317"/>
                  </a:lnTo>
                  <a:close/>
                  <a:moveTo>
                    <a:pt x="112" y="273"/>
                  </a:moveTo>
                  <a:lnTo>
                    <a:pt x="124" y="258"/>
                  </a:lnTo>
                  <a:lnTo>
                    <a:pt x="138" y="241"/>
                  </a:lnTo>
                  <a:lnTo>
                    <a:pt x="151" y="249"/>
                  </a:lnTo>
                  <a:lnTo>
                    <a:pt x="137" y="265"/>
                  </a:lnTo>
                  <a:lnTo>
                    <a:pt x="137" y="265"/>
                  </a:lnTo>
                  <a:lnTo>
                    <a:pt x="125" y="280"/>
                  </a:lnTo>
                  <a:lnTo>
                    <a:pt x="112" y="273"/>
                  </a:lnTo>
                  <a:close/>
                  <a:moveTo>
                    <a:pt x="148" y="231"/>
                  </a:moveTo>
                  <a:lnTo>
                    <a:pt x="166" y="212"/>
                  </a:lnTo>
                  <a:lnTo>
                    <a:pt x="177" y="201"/>
                  </a:lnTo>
                  <a:lnTo>
                    <a:pt x="189" y="210"/>
                  </a:lnTo>
                  <a:lnTo>
                    <a:pt x="177" y="221"/>
                  </a:lnTo>
                  <a:lnTo>
                    <a:pt x="178" y="220"/>
                  </a:lnTo>
                  <a:lnTo>
                    <a:pt x="160" y="239"/>
                  </a:lnTo>
                  <a:lnTo>
                    <a:pt x="148" y="231"/>
                  </a:lnTo>
                  <a:close/>
                  <a:moveTo>
                    <a:pt x="187" y="192"/>
                  </a:moveTo>
                  <a:lnTo>
                    <a:pt x="188" y="191"/>
                  </a:lnTo>
                  <a:lnTo>
                    <a:pt x="213" y="170"/>
                  </a:lnTo>
                  <a:lnTo>
                    <a:pt x="221" y="164"/>
                  </a:lnTo>
                  <a:lnTo>
                    <a:pt x="231" y="174"/>
                  </a:lnTo>
                  <a:lnTo>
                    <a:pt x="224" y="179"/>
                  </a:lnTo>
                  <a:lnTo>
                    <a:pt x="224" y="179"/>
                  </a:lnTo>
                  <a:lnTo>
                    <a:pt x="200" y="200"/>
                  </a:lnTo>
                  <a:lnTo>
                    <a:pt x="200" y="199"/>
                  </a:lnTo>
                  <a:lnTo>
                    <a:pt x="199" y="200"/>
                  </a:lnTo>
                  <a:lnTo>
                    <a:pt x="187" y="192"/>
                  </a:lnTo>
                  <a:close/>
                  <a:moveTo>
                    <a:pt x="232" y="156"/>
                  </a:moveTo>
                  <a:lnTo>
                    <a:pt x="238" y="151"/>
                  </a:lnTo>
                  <a:lnTo>
                    <a:pt x="265" y="132"/>
                  </a:lnTo>
                  <a:lnTo>
                    <a:pt x="267" y="130"/>
                  </a:lnTo>
                  <a:lnTo>
                    <a:pt x="277" y="140"/>
                  </a:lnTo>
                  <a:lnTo>
                    <a:pt x="275" y="142"/>
                  </a:lnTo>
                  <a:lnTo>
                    <a:pt x="275" y="142"/>
                  </a:lnTo>
                  <a:lnTo>
                    <a:pt x="249" y="160"/>
                  </a:lnTo>
                  <a:lnTo>
                    <a:pt x="249" y="160"/>
                  </a:lnTo>
                  <a:lnTo>
                    <a:pt x="243" y="165"/>
                  </a:lnTo>
                  <a:lnTo>
                    <a:pt x="232" y="156"/>
                  </a:lnTo>
                  <a:close/>
                  <a:moveTo>
                    <a:pt x="280" y="123"/>
                  </a:moveTo>
                  <a:lnTo>
                    <a:pt x="293" y="114"/>
                  </a:lnTo>
                  <a:lnTo>
                    <a:pt x="318" y="100"/>
                  </a:lnTo>
                  <a:lnTo>
                    <a:pt x="327" y="111"/>
                  </a:lnTo>
                  <a:lnTo>
                    <a:pt x="302" y="124"/>
                  </a:lnTo>
                  <a:lnTo>
                    <a:pt x="303" y="124"/>
                  </a:lnTo>
                  <a:lnTo>
                    <a:pt x="289" y="133"/>
                  </a:lnTo>
                  <a:lnTo>
                    <a:pt x="280" y="123"/>
                  </a:lnTo>
                  <a:close/>
                  <a:moveTo>
                    <a:pt x="331" y="93"/>
                  </a:moveTo>
                  <a:lnTo>
                    <a:pt x="353" y="82"/>
                  </a:lnTo>
                  <a:lnTo>
                    <a:pt x="371" y="74"/>
                  </a:lnTo>
                  <a:lnTo>
                    <a:pt x="379" y="85"/>
                  </a:lnTo>
                  <a:lnTo>
                    <a:pt x="361" y="93"/>
                  </a:lnTo>
                  <a:lnTo>
                    <a:pt x="361" y="93"/>
                  </a:lnTo>
                  <a:lnTo>
                    <a:pt x="339" y="104"/>
                  </a:lnTo>
                  <a:lnTo>
                    <a:pt x="331" y="93"/>
                  </a:lnTo>
                  <a:close/>
                  <a:moveTo>
                    <a:pt x="385" y="67"/>
                  </a:moveTo>
                  <a:lnTo>
                    <a:pt x="418" y="54"/>
                  </a:lnTo>
                  <a:lnTo>
                    <a:pt x="428" y="51"/>
                  </a:lnTo>
                  <a:lnTo>
                    <a:pt x="434" y="62"/>
                  </a:lnTo>
                  <a:lnTo>
                    <a:pt x="424" y="66"/>
                  </a:lnTo>
                  <a:lnTo>
                    <a:pt x="425" y="66"/>
                  </a:lnTo>
                  <a:lnTo>
                    <a:pt x="392" y="79"/>
                  </a:lnTo>
                  <a:lnTo>
                    <a:pt x="385" y="67"/>
                  </a:lnTo>
                  <a:close/>
                  <a:moveTo>
                    <a:pt x="442" y="46"/>
                  </a:moveTo>
                  <a:lnTo>
                    <a:pt x="452" y="42"/>
                  </a:lnTo>
                  <a:lnTo>
                    <a:pt x="482" y="33"/>
                  </a:lnTo>
                  <a:lnTo>
                    <a:pt x="486" y="32"/>
                  </a:lnTo>
                  <a:lnTo>
                    <a:pt x="491" y="44"/>
                  </a:lnTo>
                  <a:lnTo>
                    <a:pt x="487" y="45"/>
                  </a:lnTo>
                  <a:lnTo>
                    <a:pt x="487" y="45"/>
                  </a:lnTo>
                  <a:lnTo>
                    <a:pt x="458" y="54"/>
                  </a:lnTo>
                  <a:lnTo>
                    <a:pt x="458" y="54"/>
                  </a:lnTo>
                  <a:lnTo>
                    <a:pt x="448" y="57"/>
                  </a:lnTo>
                  <a:lnTo>
                    <a:pt x="442" y="46"/>
                  </a:lnTo>
                  <a:close/>
                  <a:moveTo>
                    <a:pt x="501" y="28"/>
                  </a:moveTo>
                  <a:lnTo>
                    <a:pt x="512" y="25"/>
                  </a:lnTo>
                  <a:lnTo>
                    <a:pt x="542" y="18"/>
                  </a:lnTo>
                  <a:lnTo>
                    <a:pt x="546" y="17"/>
                  </a:lnTo>
                  <a:lnTo>
                    <a:pt x="550" y="30"/>
                  </a:lnTo>
                  <a:lnTo>
                    <a:pt x="546" y="30"/>
                  </a:lnTo>
                  <a:lnTo>
                    <a:pt x="547" y="30"/>
                  </a:lnTo>
                  <a:lnTo>
                    <a:pt x="516" y="37"/>
                  </a:lnTo>
                  <a:lnTo>
                    <a:pt x="517" y="37"/>
                  </a:lnTo>
                  <a:lnTo>
                    <a:pt x="506" y="40"/>
                  </a:lnTo>
                  <a:lnTo>
                    <a:pt x="501" y="28"/>
                  </a:lnTo>
                  <a:close/>
                  <a:moveTo>
                    <a:pt x="561" y="14"/>
                  </a:moveTo>
                  <a:lnTo>
                    <a:pt x="573" y="12"/>
                  </a:lnTo>
                  <a:lnTo>
                    <a:pt x="603" y="8"/>
                  </a:lnTo>
                  <a:lnTo>
                    <a:pt x="608" y="7"/>
                  </a:lnTo>
                  <a:lnTo>
                    <a:pt x="610" y="20"/>
                  </a:lnTo>
                  <a:lnTo>
                    <a:pt x="606" y="20"/>
                  </a:lnTo>
                  <a:lnTo>
                    <a:pt x="606" y="20"/>
                  </a:lnTo>
                  <a:lnTo>
                    <a:pt x="576" y="25"/>
                  </a:lnTo>
                  <a:lnTo>
                    <a:pt x="576" y="25"/>
                  </a:lnTo>
                  <a:lnTo>
                    <a:pt x="565" y="27"/>
                  </a:lnTo>
                  <a:lnTo>
                    <a:pt x="561" y="14"/>
                  </a:lnTo>
                  <a:close/>
                  <a:moveTo>
                    <a:pt x="623" y="5"/>
                  </a:moveTo>
                  <a:lnTo>
                    <a:pt x="634" y="4"/>
                  </a:lnTo>
                  <a:lnTo>
                    <a:pt x="665" y="2"/>
                  </a:lnTo>
                  <a:lnTo>
                    <a:pt x="670" y="1"/>
                  </a:lnTo>
                  <a:lnTo>
                    <a:pt x="671" y="14"/>
                  </a:lnTo>
                  <a:lnTo>
                    <a:pt x="666" y="14"/>
                  </a:lnTo>
                  <a:lnTo>
                    <a:pt x="666" y="14"/>
                  </a:lnTo>
                  <a:lnTo>
                    <a:pt x="636" y="16"/>
                  </a:lnTo>
                  <a:lnTo>
                    <a:pt x="636" y="16"/>
                  </a:lnTo>
                  <a:lnTo>
                    <a:pt x="625" y="18"/>
                  </a:lnTo>
                  <a:lnTo>
                    <a:pt x="623" y="5"/>
                  </a:lnTo>
                  <a:close/>
                  <a:moveTo>
                    <a:pt x="685" y="1"/>
                  </a:moveTo>
                  <a:lnTo>
                    <a:pt x="695" y="0"/>
                  </a:lnTo>
                  <a:lnTo>
                    <a:pt x="726" y="0"/>
                  </a:lnTo>
                  <a:lnTo>
                    <a:pt x="733" y="0"/>
                  </a:lnTo>
                  <a:lnTo>
                    <a:pt x="732" y="12"/>
                  </a:lnTo>
                  <a:lnTo>
                    <a:pt x="726" y="12"/>
                  </a:lnTo>
                  <a:lnTo>
                    <a:pt x="726" y="12"/>
                  </a:lnTo>
                  <a:lnTo>
                    <a:pt x="696" y="13"/>
                  </a:lnTo>
                  <a:lnTo>
                    <a:pt x="696" y="13"/>
                  </a:lnTo>
                  <a:lnTo>
                    <a:pt x="686" y="13"/>
                  </a:lnTo>
                  <a:lnTo>
                    <a:pt x="685" y="1"/>
                  </a:lnTo>
                  <a:close/>
                  <a:moveTo>
                    <a:pt x="748" y="0"/>
                  </a:moveTo>
                  <a:lnTo>
                    <a:pt x="757" y="0"/>
                  </a:lnTo>
                  <a:lnTo>
                    <a:pt x="787" y="2"/>
                  </a:lnTo>
                  <a:lnTo>
                    <a:pt x="795" y="3"/>
                  </a:lnTo>
                  <a:lnTo>
                    <a:pt x="794" y="15"/>
                  </a:lnTo>
                  <a:lnTo>
                    <a:pt x="785" y="14"/>
                  </a:lnTo>
                  <a:lnTo>
                    <a:pt x="785" y="15"/>
                  </a:lnTo>
                  <a:lnTo>
                    <a:pt x="755" y="13"/>
                  </a:lnTo>
                  <a:lnTo>
                    <a:pt x="756" y="13"/>
                  </a:lnTo>
                  <a:lnTo>
                    <a:pt x="748" y="13"/>
                  </a:lnTo>
                  <a:lnTo>
                    <a:pt x="748" y="0"/>
                  </a:lnTo>
                  <a:close/>
                  <a:moveTo>
                    <a:pt x="811" y="4"/>
                  </a:moveTo>
                  <a:lnTo>
                    <a:pt x="817" y="5"/>
                  </a:lnTo>
                  <a:lnTo>
                    <a:pt x="847" y="9"/>
                  </a:lnTo>
                  <a:lnTo>
                    <a:pt x="857" y="10"/>
                  </a:lnTo>
                  <a:lnTo>
                    <a:pt x="854" y="23"/>
                  </a:lnTo>
                  <a:lnTo>
                    <a:pt x="844" y="21"/>
                  </a:lnTo>
                  <a:lnTo>
                    <a:pt x="845" y="21"/>
                  </a:lnTo>
                  <a:lnTo>
                    <a:pt x="815" y="17"/>
                  </a:lnTo>
                  <a:lnTo>
                    <a:pt x="815" y="17"/>
                  </a:lnTo>
                  <a:lnTo>
                    <a:pt x="809" y="17"/>
                  </a:lnTo>
                  <a:lnTo>
                    <a:pt x="811" y="4"/>
                  </a:lnTo>
                  <a:close/>
                  <a:moveTo>
                    <a:pt x="873" y="13"/>
                  </a:moveTo>
                  <a:lnTo>
                    <a:pt x="877" y="13"/>
                  </a:lnTo>
                  <a:lnTo>
                    <a:pt x="906" y="19"/>
                  </a:lnTo>
                  <a:lnTo>
                    <a:pt x="918" y="22"/>
                  </a:lnTo>
                  <a:lnTo>
                    <a:pt x="914" y="34"/>
                  </a:lnTo>
                  <a:lnTo>
                    <a:pt x="902" y="31"/>
                  </a:lnTo>
                  <a:lnTo>
                    <a:pt x="902" y="31"/>
                  </a:lnTo>
                  <a:lnTo>
                    <a:pt x="873" y="26"/>
                  </a:lnTo>
                  <a:lnTo>
                    <a:pt x="874" y="26"/>
                  </a:lnTo>
                  <a:lnTo>
                    <a:pt x="870" y="25"/>
                  </a:lnTo>
                  <a:lnTo>
                    <a:pt x="873" y="13"/>
                  </a:lnTo>
                  <a:close/>
                  <a:moveTo>
                    <a:pt x="933" y="25"/>
                  </a:moveTo>
                  <a:lnTo>
                    <a:pt x="935" y="26"/>
                  </a:lnTo>
                  <a:lnTo>
                    <a:pt x="964" y="34"/>
                  </a:lnTo>
                  <a:lnTo>
                    <a:pt x="978" y="38"/>
                  </a:lnTo>
                  <a:lnTo>
                    <a:pt x="972" y="50"/>
                  </a:lnTo>
                  <a:lnTo>
                    <a:pt x="959" y="45"/>
                  </a:lnTo>
                  <a:lnTo>
                    <a:pt x="959" y="46"/>
                  </a:lnTo>
                  <a:lnTo>
                    <a:pt x="931" y="38"/>
                  </a:lnTo>
                  <a:lnTo>
                    <a:pt x="931" y="38"/>
                  </a:lnTo>
                  <a:lnTo>
                    <a:pt x="929" y="38"/>
                  </a:lnTo>
                  <a:lnTo>
                    <a:pt x="933" y="25"/>
                  </a:lnTo>
                  <a:close/>
                  <a:moveTo>
                    <a:pt x="993" y="43"/>
                  </a:moveTo>
                  <a:lnTo>
                    <a:pt x="1020" y="52"/>
                  </a:lnTo>
                  <a:lnTo>
                    <a:pt x="1036" y="58"/>
                  </a:lnTo>
                  <a:lnTo>
                    <a:pt x="1029" y="69"/>
                  </a:lnTo>
                  <a:lnTo>
                    <a:pt x="1014" y="63"/>
                  </a:lnTo>
                  <a:lnTo>
                    <a:pt x="1014" y="64"/>
                  </a:lnTo>
                  <a:lnTo>
                    <a:pt x="987" y="54"/>
                  </a:lnTo>
                  <a:lnTo>
                    <a:pt x="993" y="43"/>
                  </a:lnTo>
                  <a:close/>
                  <a:moveTo>
                    <a:pt x="1050" y="64"/>
                  </a:moveTo>
                  <a:lnTo>
                    <a:pt x="1074" y="74"/>
                  </a:lnTo>
                  <a:lnTo>
                    <a:pt x="1091" y="82"/>
                  </a:lnTo>
                  <a:lnTo>
                    <a:pt x="1083" y="93"/>
                  </a:lnTo>
                  <a:lnTo>
                    <a:pt x="1067" y="85"/>
                  </a:lnTo>
                  <a:lnTo>
                    <a:pt x="1067" y="85"/>
                  </a:lnTo>
                  <a:lnTo>
                    <a:pt x="1043" y="75"/>
                  </a:lnTo>
                  <a:lnTo>
                    <a:pt x="1050" y="64"/>
                  </a:lnTo>
                  <a:close/>
                  <a:moveTo>
                    <a:pt x="1105" y="89"/>
                  </a:moveTo>
                  <a:lnTo>
                    <a:pt x="1126" y="100"/>
                  </a:lnTo>
                  <a:lnTo>
                    <a:pt x="1144" y="110"/>
                  </a:lnTo>
                  <a:lnTo>
                    <a:pt x="1135" y="120"/>
                  </a:lnTo>
                  <a:lnTo>
                    <a:pt x="1117" y="110"/>
                  </a:lnTo>
                  <a:lnTo>
                    <a:pt x="1118" y="111"/>
                  </a:lnTo>
                  <a:lnTo>
                    <a:pt x="1096" y="99"/>
                  </a:lnTo>
                  <a:lnTo>
                    <a:pt x="1105" y="89"/>
                  </a:lnTo>
                  <a:close/>
                  <a:moveTo>
                    <a:pt x="1156" y="118"/>
                  </a:moveTo>
                  <a:lnTo>
                    <a:pt x="1176" y="130"/>
                  </a:lnTo>
                  <a:lnTo>
                    <a:pt x="1193" y="141"/>
                  </a:lnTo>
                  <a:lnTo>
                    <a:pt x="1183" y="151"/>
                  </a:lnTo>
                  <a:lnTo>
                    <a:pt x="1166" y="139"/>
                  </a:lnTo>
                  <a:lnTo>
                    <a:pt x="1166" y="140"/>
                  </a:lnTo>
                  <a:lnTo>
                    <a:pt x="1147" y="128"/>
                  </a:lnTo>
                  <a:lnTo>
                    <a:pt x="1156" y="118"/>
                  </a:lnTo>
                  <a:close/>
                  <a:moveTo>
                    <a:pt x="1205" y="150"/>
                  </a:moveTo>
                  <a:lnTo>
                    <a:pt x="1222" y="163"/>
                  </a:lnTo>
                  <a:lnTo>
                    <a:pt x="1239" y="176"/>
                  </a:lnTo>
                  <a:lnTo>
                    <a:pt x="1228" y="185"/>
                  </a:lnTo>
                  <a:lnTo>
                    <a:pt x="1211" y="172"/>
                  </a:lnTo>
                  <a:lnTo>
                    <a:pt x="1211" y="172"/>
                  </a:lnTo>
                  <a:lnTo>
                    <a:pt x="1194" y="159"/>
                  </a:lnTo>
                  <a:lnTo>
                    <a:pt x="1205" y="150"/>
                  </a:lnTo>
                  <a:close/>
                  <a:moveTo>
                    <a:pt x="1250" y="186"/>
                  </a:moveTo>
                  <a:lnTo>
                    <a:pt x="1265" y="199"/>
                  </a:lnTo>
                  <a:lnTo>
                    <a:pt x="1280" y="214"/>
                  </a:lnTo>
                  <a:lnTo>
                    <a:pt x="1269" y="222"/>
                  </a:lnTo>
                  <a:lnTo>
                    <a:pt x="1253" y="208"/>
                  </a:lnTo>
                  <a:lnTo>
                    <a:pt x="1254" y="208"/>
                  </a:lnTo>
                  <a:lnTo>
                    <a:pt x="1238" y="194"/>
                  </a:lnTo>
                  <a:lnTo>
                    <a:pt x="1250" y="186"/>
                  </a:lnTo>
                  <a:close/>
                  <a:moveTo>
                    <a:pt x="1290" y="224"/>
                  </a:moveTo>
                  <a:lnTo>
                    <a:pt x="1304" y="239"/>
                  </a:lnTo>
                  <a:lnTo>
                    <a:pt x="1318" y="255"/>
                  </a:lnTo>
                  <a:lnTo>
                    <a:pt x="1305" y="262"/>
                  </a:lnTo>
                  <a:lnTo>
                    <a:pt x="1292" y="247"/>
                  </a:lnTo>
                  <a:lnTo>
                    <a:pt x="1292" y="247"/>
                  </a:lnTo>
                  <a:lnTo>
                    <a:pt x="1278" y="232"/>
                  </a:lnTo>
                  <a:lnTo>
                    <a:pt x="1290" y="224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72F1B917-F657-9CB4-EAAE-9E2D81FAA3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2" y="2550"/>
              <a:ext cx="1445" cy="1172"/>
            </a:xfrm>
            <a:custGeom>
              <a:avLst/>
              <a:gdLst>
                <a:gd name="T0" fmla="*/ 182 w 1445"/>
                <a:gd name="T1" fmla="*/ 196 h 1172"/>
                <a:gd name="T2" fmla="*/ 219 w 1445"/>
                <a:gd name="T3" fmla="*/ 165 h 1172"/>
                <a:gd name="T4" fmla="*/ 305 w 1445"/>
                <a:gd name="T5" fmla="*/ 108 h 1172"/>
                <a:gd name="T6" fmla="*/ 354 w 1445"/>
                <a:gd name="T7" fmla="*/ 96 h 1172"/>
                <a:gd name="T8" fmla="*/ 415 w 1445"/>
                <a:gd name="T9" fmla="*/ 69 h 1172"/>
                <a:gd name="T10" fmla="*/ 477 w 1445"/>
                <a:gd name="T11" fmla="*/ 48 h 1172"/>
                <a:gd name="T12" fmla="*/ 510 w 1445"/>
                <a:gd name="T13" fmla="*/ 39 h 1172"/>
                <a:gd name="T14" fmla="*/ 553 w 1445"/>
                <a:gd name="T15" fmla="*/ 29 h 1172"/>
                <a:gd name="T16" fmla="*/ 675 w 1445"/>
                <a:gd name="T17" fmla="*/ 1 h 1172"/>
                <a:gd name="T18" fmla="*/ 675 w 1445"/>
                <a:gd name="T19" fmla="*/ 1 h 1172"/>
                <a:gd name="T20" fmla="*/ 738 w 1445"/>
                <a:gd name="T21" fmla="*/ 13 h 1172"/>
                <a:gd name="T22" fmla="*/ 812 w 1445"/>
                <a:gd name="T23" fmla="*/ 17 h 1172"/>
                <a:gd name="T24" fmla="*/ 865 w 1445"/>
                <a:gd name="T25" fmla="*/ 11 h 1172"/>
                <a:gd name="T26" fmla="*/ 1018 w 1445"/>
                <a:gd name="T27" fmla="*/ 51 h 1172"/>
                <a:gd name="T28" fmla="*/ 1087 w 1445"/>
                <a:gd name="T29" fmla="*/ 80 h 1172"/>
                <a:gd name="T30" fmla="*/ 1140 w 1445"/>
                <a:gd name="T31" fmla="*/ 108 h 1172"/>
                <a:gd name="T32" fmla="*/ 1164 w 1445"/>
                <a:gd name="T33" fmla="*/ 138 h 1172"/>
                <a:gd name="T34" fmla="*/ 1192 w 1445"/>
                <a:gd name="T35" fmla="*/ 157 h 1172"/>
                <a:gd name="T36" fmla="*/ 1243 w 1445"/>
                <a:gd name="T37" fmla="*/ 197 h 1172"/>
                <a:gd name="T38" fmla="*/ 1290 w 1445"/>
                <a:gd name="T39" fmla="*/ 223 h 1172"/>
                <a:gd name="T40" fmla="*/ 1373 w 1445"/>
                <a:gd name="T41" fmla="*/ 330 h 1172"/>
                <a:gd name="T42" fmla="*/ 1404 w 1445"/>
                <a:gd name="T43" fmla="*/ 392 h 1172"/>
                <a:gd name="T44" fmla="*/ 1421 w 1445"/>
                <a:gd name="T45" fmla="*/ 436 h 1172"/>
                <a:gd name="T46" fmla="*/ 1429 w 1445"/>
                <a:gd name="T47" fmla="*/ 464 h 1172"/>
                <a:gd name="T48" fmla="*/ 1438 w 1445"/>
                <a:gd name="T49" fmla="*/ 505 h 1172"/>
                <a:gd name="T50" fmla="*/ 1445 w 1445"/>
                <a:gd name="T51" fmla="*/ 595 h 1172"/>
                <a:gd name="T52" fmla="*/ 1427 w 1445"/>
                <a:gd name="T53" fmla="*/ 631 h 1172"/>
                <a:gd name="T54" fmla="*/ 1418 w 1445"/>
                <a:gd name="T55" fmla="*/ 686 h 1172"/>
                <a:gd name="T56" fmla="*/ 1403 w 1445"/>
                <a:gd name="T57" fmla="*/ 740 h 1172"/>
                <a:gd name="T58" fmla="*/ 1393 w 1445"/>
                <a:gd name="T59" fmla="*/ 767 h 1172"/>
                <a:gd name="T60" fmla="*/ 1376 w 1445"/>
                <a:gd name="T61" fmla="*/ 804 h 1172"/>
                <a:gd name="T62" fmla="*/ 1332 w 1445"/>
                <a:gd name="T63" fmla="*/ 900 h 1172"/>
                <a:gd name="T64" fmla="*/ 1332 w 1445"/>
                <a:gd name="T65" fmla="*/ 900 h 1172"/>
                <a:gd name="T66" fmla="*/ 1238 w 1445"/>
                <a:gd name="T67" fmla="*/ 996 h 1172"/>
                <a:gd name="T68" fmla="*/ 1163 w 1445"/>
                <a:gd name="T69" fmla="*/ 1034 h 1172"/>
                <a:gd name="T70" fmla="*/ 1120 w 1445"/>
                <a:gd name="T71" fmla="*/ 1060 h 1172"/>
                <a:gd name="T72" fmla="*/ 1060 w 1445"/>
                <a:gd name="T73" fmla="*/ 1089 h 1172"/>
                <a:gd name="T74" fmla="*/ 1003 w 1445"/>
                <a:gd name="T75" fmla="*/ 1112 h 1172"/>
                <a:gd name="T76" fmla="*/ 967 w 1445"/>
                <a:gd name="T77" fmla="*/ 1123 h 1172"/>
                <a:gd name="T78" fmla="*/ 935 w 1445"/>
                <a:gd name="T79" fmla="*/ 1146 h 1172"/>
                <a:gd name="T80" fmla="*/ 870 w 1445"/>
                <a:gd name="T81" fmla="*/ 1146 h 1172"/>
                <a:gd name="T82" fmla="*/ 803 w 1445"/>
                <a:gd name="T83" fmla="*/ 1155 h 1172"/>
                <a:gd name="T84" fmla="*/ 735 w 1445"/>
                <a:gd name="T85" fmla="*/ 1159 h 1172"/>
                <a:gd name="T86" fmla="*/ 685 w 1445"/>
                <a:gd name="T87" fmla="*/ 1158 h 1172"/>
                <a:gd name="T88" fmla="*/ 558 w 1445"/>
                <a:gd name="T89" fmla="*/ 1156 h 1172"/>
                <a:gd name="T90" fmla="*/ 460 w 1445"/>
                <a:gd name="T91" fmla="*/ 1132 h 1172"/>
                <a:gd name="T92" fmla="*/ 427 w 1445"/>
                <a:gd name="T93" fmla="*/ 1121 h 1172"/>
                <a:gd name="T94" fmla="*/ 380 w 1445"/>
                <a:gd name="T95" fmla="*/ 1101 h 1172"/>
                <a:gd name="T96" fmla="*/ 287 w 1445"/>
                <a:gd name="T97" fmla="*/ 1053 h 1172"/>
                <a:gd name="T98" fmla="*/ 262 w 1445"/>
                <a:gd name="T99" fmla="*/ 1020 h 1172"/>
                <a:gd name="T100" fmla="*/ 237 w 1445"/>
                <a:gd name="T101" fmla="*/ 1002 h 1172"/>
                <a:gd name="T102" fmla="*/ 141 w 1445"/>
                <a:gd name="T103" fmla="*/ 934 h 1172"/>
                <a:gd name="T104" fmla="*/ 83 w 1445"/>
                <a:gd name="T105" fmla="*/ 857 h 1172"/>
                <a:gd name="T106" fmla="*/ 69 w 1445"/>
                <a:gd name="T107" fmla="*/ 836 h 1172"/>
                <a:gd name="T108" fmla="*/ 50 w 1445"/>
                <a:gd name="T109" fmla="*/ 798 h 1172"/>
                <a:gd name="T110" fmla="*/ 50 w 1445"/>
                <a:gd name="T111" fmla="*/ 798 h 1172"/>
                <a:gd name="T112" fmla="*/ 44 w 1445"/>
                <a:gd name="T113" fmla="*/ 746 h 1172"/>
                <a:gd name="T114" fmla="*/ 29 w 1445"/>
                <a:gd name="T115" fmla="*/ 695 h 1172"/>
                <a:gd name="T116" fmla="*/ 4 w 1445"/>
                <a:gd name="T117" fmla="*/ 648 h 1172"/>
                <a:gd name="T118" fmla="*/ 4 w 1445"/>
                <a:gd name="T119" fmla="*/ 528 h 1172"/>
                <a:gd name="T120" fmla="*/ 33 w 1445"/>
                <a:gd name="T121" fmla="*/ 458 h 1172"/>
                <a:gd name="T122" fmla="*/ 49 w 1445"/>
                <a:gd name="T123" fmla="*/ 411 h 1172"/>
                <a:gd name="T124" fmla="*/ 59 w 1445"/>
                <a:gd name="T125" fmla="*/ 388 h 1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45" h="1172">
                  <a:moveTo>
                    <a:pt x="136" y="243"/>
                  </a:moveTo>
                  <a:lnTo>
                    <a:pt x="159" y="219"/>
                  </a:lnTo>
                  <a:lnTo>
                    <a:pt x="166" y="213"/>
                  </a:lnTo>
                  <a:lnTo>
                    <a:pt x="178" y="221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49" y="251"/>
                  </a:lnTo>
                  <a:lnTo>
                    <a:pt x="136" y="243"/>
                  </a:lnTo>
                  <a:close/>
                  <a:moveTo>
                    <a:pt x="176" y="203"/>
                  </a:moveTo>
                  <a:lnTo>
                    <a:pt x="182" y="196"/>
                  </a:lnTo>
                  <a:lnTo>
                    <a:pt x="207" y="175"/>
                  </a:lnTo>
                  <a:lnTo>
                    <a:pt x="208" y="174"/>
                  </a:lnTo>
                  <a:lnTo>
                    <a:pt x="219" y="183"/>
                  </a:lnTo>
                  <a:lnTo>
                    <a:pt x="218" y="184"/>
                  </a:lnTo>
                  <a:lnTo>
                    <a:pt x="219" y="184"/>
                  </a:lnTo>
                  <a:lnTo>
                    <a:pt x="194" y="205"/>
                  </a:lnTo>
                  <a:lnTo>
                    <a:pt x="194" y="205"/>
                  </a:lnTo>
                  <a:lnTo>
                    <a:pt x="188" y="211"/>
                  </a:lnTo>
                  <a:lnTo>
                    <a:pt x="176" y="203"/>
                  </a:lnTo>
                  <a:close/>
                  <a:moveTo>
                    <a:pt x="219" y="165"/>
                  </a:moveTo>
                  <a:lnTo>
                    <a:pt x="233" y="154"/>
                  </a:lnTo>
                  <a:lnTo>
                    <a:pt x="254" y="139"/>
                  </a:lnTo>
                  <a:lnTo>
                    <a:pt x="265" y="149"/>
                  </a:lnTo>
                  <a:lnTo>
                    <a:pt x="244" y="164"/>
                  </a:lnTo>
                  <a:lnTo>
                    <a:pt x="244" y="164"/>
                  </a:lnTo>
                  <a:lnTo>
                    <a:pt x="230" y="174"/>
                  </a:lnTo>
                  <a:lnTo>
                    <a:pt x="219" y="165"/>
                  </a:lnTo>
                  <a:close/>
                  <a:moveTo>
                    <a:pt x="267" y="131"/>
                  </a:moveTo>
                  <a:lnTo>
                    <a:pt x="288" y="117"/>
                  </a:lnTo>
                  <a:lnTo>
                    <a:pt x="305" y="108"/>
                  </a:lnTo>
                  <a:lnTo>
                    <a:pt x="314" y="118"/>
                  </a:lnTo>
                  <a:lnTo>
                    <a:pt x="297" y="128"/>
                  </a:lnTo>
                  <a:lnTo>
                    <a:pt x="298" y="127"/>
                  </a:lnTo>
                  <a:lnTo>
                    <a:pt x="277" y="141"/>
                  </a:lnTo>
                  <a:lnTo>
                    <a:pt x="267" y="131"/>
                  </a:lnTo>
                  <a:close/>
                  <a:moveTo>
                    <a:pt x="318" y="100"/>
                  </a:moveTo>
                  <a:lnTo>
                    <a:pt x="346" y="85"/>
                  </a:lnTo>
                  <a:lnTo>
                    <a:pt x="358" y="79"/>
                  </a:lnTo>
                  <a:lnTo>
                    <a:pt x="366" y="91"/>
                  </a:lnTo>
                  <a:lnTo>
                    <a:pt x="354" y="96"/>
                  </a:lnTo>
                  <a:lnTo>
                    <a:pt x="355" y="96"/>
                  </a:lnTo>
                  <a:lnTo>
                    <a:pt x="326" y="111"/>
                  </a:lnTo>
                  <a:lnTo>
                    <a:pt x="318" y="100"/>
                  </a:lnTo>
                  <a:close/>
                  <a:moveTo>
                    <a:pt x="372" y="73"/>
                  </a:moveTo>
                  <a:lnTo>
                    <a:pt x="377" y="71"/>
                  </a:lnTo>
                  <a:lnTo>
                    <a:pt x="408" y="58"/>
                  </a:lnTo>
                  <a:lnTo>
                    <a:pt x="415" y="55"/>
                  </a:lnTo>
                  <a:lnTo>
                    <a:pt x="421" y="67"/>
                  </a:lnTo>
                  <a:lnTo>
                    <a:pt x="415" y="70"/>
                  </a:lnTo>
                  <a:lnTo>
                    <a:pt x="415" y="69"/>
                  </a:lnTo>
                  <a:lnTo>
                    <a:pt x="384" y="82"/>
                  </a:lnTo>
                  <a:lnTo>
                    <a:pt x="385" y="82"/>
                  </a:lnTo>
                  <a:lnTo>
                    <a:pt x="380" y="84"/>
                  </a:lnTo>
                  <a:lnTo>
                    <a:pt x="372" y="73"/>
                  </a:lnTo>
                  <a:close/>
                  <a:moveTo>
                    <a:pt x="429" y="50"/>
                  </a:moveTo>
                  <a:lnTo>
                    <a:pt x="440" y="46"/>
                  </a:lnTo>
                  <a:lnTo>
                    <a:pt x="472" y="36"/>
                  </a:lnTo>
                  <a:lnTo>
                    <a:pt x="474" y="35"/>
                  </a:lnTo>
                  <a:lnTo>
                    <a:pt x="478" y="48"/>
                  </a:lnTo>
                  <a:lnTo>
                    <a:pt x="477" y="48"/>
                  </a:lnTo>
                  <a:lnTo>
                    <a:pt x="478" y="48"/>
                  </a:lnTo>
                  <a:lnTo>
                    <a:pt x="446" y="58"/>
                  </a:lnTo>
                  <a:lnTo>
                    <a:pt x="446" y="58"/>
                  </a:lnTo>
                  <a:lnTo>
                    <a:pt x="436" y="62"/>
                  </a:lnTo>
                  <a:lnTo>
                    <a:pt x="429" y="50"/>
                  </a:lnTo>
                  <a:close/>
                  <a:moveTo>
                    <a:pt x="488" y="31"/>
                  </a:moveTo>
                  <a:lnTo>
                    <a:pt x="505" y="27"/>
                  </a:lnTo>
                  <a:lnTo>
                    <a:pt x="534" y="20"/>
                  </a:lnTo>
                  <a:lnTo>
                    <a:pt x="538" y="32"/>
                  </a:lnTo>
                  <a:lnTo>
                    <a:pt x="510" y="39"/>
                  </a:lnTo>
                  <a:lnTo>
                    <a:pt x="510" y="39"/>
                  </a:lnTo>
                  <a:lnTo>
                    <a:pt x="493" y="43"/>
                  </a:lnTo>
                  <a:lnTo>
                    <a:pt x="488" y="31"/>
                  </a:lnTo>
                  <a:close/>
                  <a:moveTo>
                    <a:pt x="550" y="17"/>
                  </a:moveTo>
                  <a:lnTo>
                    <a:pt x="572" y="12"/>
                  </a:lnTo>
                  <a:lnTo>
                    <a:pt x="596" y="9"/>
                  </a:lnTo>
                  <a:lnTo>
                    <a:pt x="599" y="21"/>
                  </a:lnTo>
                  <a:lnTo>
                    <a:pt x="575" y="25"/>
                  </a:lnTo>
                  <a:lnTo>
                    <a:pt x="576" y="25"/>
                  </a:lnTo>
                  <a:lnTo>
                    <a:pt x="553" y="29"/>
                  </a:lnTo>
                  <a:lnTo>
                    <a:pt x="550" y="17"/>
                  </a:lnTo>
                  <a:close/>
                  <a:moveTo>
                    <a:pt x="612" y="6"/>
                  </a:moveTo>
                  <a:lnTo>
                    <a:pt x="641" y="3"/>
                  </a:lnTo>
                  <a:lnTo>
                    <a:pt x="659" y="2"/>
                  </a:lnTo>
                  <a:lnTo>
                    <a:pt x="661" y="15"/>
                  </a:lnTo>
                  <a:lnTo>
                    <a:pt x="642" y="16"/>
                  </a:lnTo>
                  <a:lnTo>
                    <a:pt x="642" y="16"/>
                  </a:lnTo>
                  <a:lnTo>
                    <a:pt x="614" y="19"/>
                  </a:lnTo>
                  <a:lnTo>
                    <a:pt x="612" y="6"/>
                  </a:lnTo>
                  <a:close/>
                  <a:moveTo>
                    <a:pt x="675" y="1"/>
                  </a:moveTo>
                  <a:lnTo>
                    <a:pt x="675" y="1"/>
                  </a:lnTo>
                  <a:lnTo>
                    <a:pt x="710" y="0"/>
                  </a:lnTo>
                  <a:lnTo>
                    <a:pt x="723" y="0"/>
                  </a:lnTo>
                  <a:lnTo>
                    <a:pt x="723" y="12"/>
                  </a:lnTo>
                  <a:lnTo>
                    <a:pt x="710" y="12"/>
                  </a:lnTo>
                  <a:lnTo>
                    <a:pt x="710" y="12"/>
                  </a:lnTo>
                  <a:lnTo>
                    <a:pt x="676" y="14"/>
                  </a:lnTo>
                  <a:lnTo>
                    <a:pt x="676" y="14"/>
                  </a:lnTo>
                  <a:lnTo>
                    <a:pt x="676" y="14"/>
                  </a:lnTo>
                  <a:lnTo>
                    <a:pt x="675" y="1"/>
                  </a:lnTo>
                  <a:close/>
                  <a:moveTo>
                    <a:pt x="738" y="0"/>
                  </a:moveTo>
                  <a:lnTo>
                    <a:pt x="745" y="0"/>
                  </a:lnTo>
                  <a:lnTo>
                    <a:pt x="779" y="1"/>
                  </a:lnTo>
                  <a:lnTo>
                    <a:pt x="786" y="2"/>
                  </a:lnTo>
                  <a:lnTo>
                    <a:pt x="785" y="15"/>
                  </a:lnTo>
                  <a:lnTo>
                    <a:pt x="778" y="14"/>
                  </a:lnTo>
                  <a:lnTo>
                    <a:pt x="778" y="14"/>
                  </a:lnTo>
                  <a:lnTo>
                    <a:pt x="744" y="13"/>
                  </a:lnTo>
                  <a:lnTo>
                    <a:pt x="744" y="13"/>
                  </a:lnTo>
                  <a:lnTo>
                    <a:pt x="738" y="13"/>
                  </a:lnTo>
                  <a:lnTo>
                    <a:pt x="738" y="0"/>
                  </a:lnTo>
                  <a:close/>
                  <a:moveTo>
                    <a:pt x="802" y="3"/>
                  </a:moveTo>
                  <a:lnTo>
                    <a:pt x="814" y="4"/>
                  </a:lnTo>
                  <a:lnTo>
                    <a:pt x="849" y="8"/>
                  </a:lnTo>
                  <a:lnTo>
                    <a:pt x="850" y="9"/>
                  </a:lnTo>
                  <a:lnTo>
                    <a:pt x="846" y="21"/>
                  </a:lnTo>
                  <a:lnTo>
                    <a:pt x="846" y="21"/>
                  </a:lnTo>
                  <a:lnTo>
                    <a:pt x="846" y="21"/>
                  </a:lnTo>
                  <a:lnTo>
                    <a:pt x="812" y="17"/>
                  </a:lnTo>
                  <a:lnTo>
                    <a:pt x="812" y="17"/>
                  </a:lnTo>
                  <a:lnTo>
                    <a:pt x="801" y="16"/>
                  </a:lnTo>
                  <a:lnTo>
                    <a:pt x="802" y="3"/>
                  </a:lnTo>
                  <a:close/>
                  <a:moveTo>
                    <a:pt x="865" y="11"/>
                  </a:moveTo>
                  <a:lnTo>
                    <a:pt x="883" y="14"/>
                  </a:lnTo>
                  <a:lnTo>
                    <a:pt x="911" y="20"/>
                  </a:lnTo>
                  <a:lnTo>
                    <a:pt x="907" y="32"/>
                  </a:lnTo>
                  <a:lnTo>
                    <a:pt x="879" y="26"/>
                  </a:lnTo>
                  <a:lnTo>
                    <a:pt x="880" y="26"/>
                  </a:lnTo>
                  <a:lnTo>
                    <a:pt x="862" y="24"/>
                  </a:lnTo>
                  <a:lnTo>
                    <a:pt x="865" y="11"/>
                  </a:lnTo>
                  <a:close/>
                  <a:moveTo>
                    <a:pt x="927" y="23"/>
                  </a:moveTo>
                  <a:lnTo>
                    <a:pt x="951" y="30"/>
                  </a:lnTo>
                  <a:lnTo>
                    <a:pt x="972" y="36"/>
                  </a:lnTo>
                  <a:lnTo>
                    <a:pt x="967" y="48"/>
                  </a:lnTo>
                  <a:lnTo>
                    <a:pt x="946" y="41"/>
                  </a:lnTo>
                  <a:lnTo>
                    <a:pt x="946" y="42"/>
                  </a:lnTo>
                  <a:lnTo>
                    <a:pt x="922" y="36"/>
                  </a:lnTo>
                  <a:lnTo>
                    <a:pt x="927" y="23"/>
                  </a:lnTo>
                  <a:close/>
                  <a:moveTo>
                    <a:pt x="987" y="40"/>
                  </a:moveTo>
                  <a:lnTo>
                    <a:pt x="1018" y="51"/>
                  </a:lnTo>
                  <a:lnTo>
                    <a:pt x="1031" y="56"/>
                  </a:lnTo>
                  <a:lnTo>
                    <a:pt x="1024" y="67"/>
                  </a:lnTo>
                  <a:lnTo>
                    <a:pt x="1011" y="62"/>
                  </a:lnTo>
                  <a:lnTo>
                    <a:pt x="1012" y="62"/>
                  </a:lnTo>
                  <a:lnTo>
                    <a:pt x="981" y="52"/>
                  </a:lnTo>
                  <a:lnTo>
                    <a:pt x="987" y="40"/>
                  </a:lnTo>
                  <a:close/>
                  <a:moveTo>
                    <a:pt x="1045" y="61"/>
                  </a:moveTo>
                  <a:lnTo>
                    <a:pt x="1050" y="63"/>
                  </a:lnTo>
                  <a:lnTo>
                    <a:pt x="1082" y="77"/>
                  </a:lnTo>
                  <a:lnTo>
                    <a:pt x="1087" y="80"/>
                  </a:lnTo>
                  <a:lnTo>
                    <a:pt x="1079" y="91"/>
                  </a:lnTo>
                  <a:lnTo>
                    <a:pt x="1074" y="88"/>
                  </a:lnTo>
                  <a:lnTo>
                    <a:pt x="1075" y="89"/>
                  </a:lnTo>
                  <a:lnTo>
                    <a:pt x="1043" y="75"/>
                  </a:lnTo>
                  <a:lnTo>
                    <a:pt x="1043" y="75"/>
                  </a:lnTo>
                  <a:lnTo>
                    <a:pt x="1038" y="73"/>
                  </a:lnTo>
                  <a:lnTo>
                    <a:pt x="1045" y="61"/>
                  </a:lnTo>
                  <a:close/>
                  <a:moveTo>
                    <a:pt x="1101" y="86"/>
                  </a:moveTo>
                  <a:lnTo>
                    <a:pt x="1114" y="93"/>
                  </a:lnTo>
                  <a:lnTo>
                    <a:pt x="1140" y="108"/>
                  </a:lnTo>
                  <a:lnTo>
                    <a:pt x="1131" y="118"/>
                  </a:lnTo>
                  <a:lnTo>
                    <a:pt x="1105" y="103"/>
                  </a:lnTo>
                  <a:lnTo>
                    <a:pt x="1105" y="104"/>
                  </a:lnTo>
                  <a:lnTo>
                    <a:pt x="1092" y="97"/>
                  </a:lnTo>
                  <a:lnTo>
                    <a:pt x="1101" y="86"/>
                  </a:lnTo>
                  <a:close/>
                  <a:moveTo>
                    <a:pt x="1153" y="115"/>
                  </a:moveTo>
                  <a:lnTo>
                    <a:pt x="1174" y="128"/>
                  </a:lnTo>
                  <a:lnTo>
                    <a:pt x="1191" y="139"/>
                  </a:lnTo>
                  <a:lnTo>
                    <a:pt x="1180" y="149"/>
                  </a:lnTo>
                  <a:lnTo>
                    <a:pt x="1164" y="138"/>
                  </a:lnTo>
                  <a:lnTo>
                    <a:pt x="1164" y="138"/>
                  </a:lnTo>
                  <a:lnTo>
                    <a:pt x="1144" y="126"/>
                  </a:lnTo>
                  <a:lnTo>
                    <a:pt x="1153" y="115"/>
                  </a:lnTo>
                  <a:close/>
                  <a:moveTo>
                    <a:pt x="1203" y="148"/>
                  </a:moveTo>
                  <a:lnTo>
                    <a:pt x="1229" y="168"/>
                  </a:lnTo>
                  <a:lnTo>
                    <a:pt x="1237" y="175"/>
                  </a:lnTo>
                  <a:lnTo>
                    <a:pt x="1226" y="184"/>
                  </a:lnTo>
                  <a:lnTo>
                    <a:pt x="1218" y="176"/>
                  </a:lnTo>
                  <a:lnTo>
                    <a:pt x="1218" y="177"/>
                  </a:lnTo>
                  <a:lnTo>
                    <a:pt x="1192" y="157"/>
                  </a:lnTo>
                  <a:lnTo>
                    <a:pt x="1203" y="148"/>
                  </a:lnTo>
                  <a:close/>
                  <a:moveTo>
                    <a:pt x="1248" y="184"/>
                  </a:moveTo>
                  <a:lnTo>
                    <a:pt x="1254" y="189"/>
                  </a:lnTo>
                  <a:lnTo>
                    <a:pt x="1278" y="210"/>
                  </a:lnTo>
                  <a:lnTo>
                    <a:pt x="1280" y="213"/>
                  </a:lnTo>
                  <a:lnTo>
                    <a:pt x="1268" y="221"/>
                  </a:lnTo>
                  <a:lnTo>
                    <a:pt x="1265" y="218"/>
                  </a:lnTo>
                  <a:lnTo>
                    <a:pt x="1266" y="219"/>
                  </a:lnTo>
                  <a:lnTo>
                    <a:pt x="1242" y="197"/>
                  </a:lnTo>
                  <a:lnTo>
                    <a:pt x="1243" y="197"/>
                  </a:lnTo>
                  <a:lnTo>
                    <a:pt x="1237" y="193"/>
                  </a:lnTo>
                  <a:lnTo>
                    <a:pt x="1248" y="184"/>
                  </a:lnTo>
                  <a:close/>
                  <a:moveTo>
                    <a:pt x="1290" y="223"/>
                  </a:moveTo>
                  <a:lnTo>
                    <a:pt x="1300" y="233"/>
                  </a:lnTo>
                  <a:lnTo>
                    <a:pt x="1318" y="254"/>
                  </a:lnTo>
                  <a:lnTo>
                    <a:pt x="1305" y="261"/>
                  </a:lnTo>
                  <a:lnTo>
                    <a:pt x="1287" y="241"/>
                  </a:lnTo>
                  <a:lnTo>
                    <a:pt x="1287" y="241"/>
                  </a:lnTo>
                  <a:lnTo>
                    <a:pt x="1278" y="231"/>
                  </a:lnTo>
                  <a:lnTo>
                    <a:pt x="1290" y="223"/>
                  </a:lnTo>
                  <a:close/>
                  <a:moveTo>
                    <a:pt x="1327" y="265"/>
                  </a:moveTo>
                  <a:lnTo>
                    <a:pt x="1340" y="281"/>
                  </a:lnTo>
                  <a:lnTo>
                    <a:pt x="1352" y="298"/>
                  </a:lnTo>
                  <a:lnTo>
                    <a:pt x="1338" y="304"/>
                  </a:lnTo>
                  <a:lnTo>
                    <a:pt x="1326" y="287"/>
                  </a:lnTo>
                  <a:lnTo>
                    <a:pt x="1326" y="287"/>
                  </a:lnTo>
                  <a:lnTo>
                    <a:pt x="1314" y="272"/>
                  </a:lnTo>
                  <a:lnTo>
                    <a:pt x="1327" y="265"/>
                  </a:lnTo>
                  <a:close/>
                  <a:moveTo>
                    <a:pt x="1360" y="309"/>
                  </a:moveTo>
                  <a:lnTo>
                    <a:pt x="1373" y="330"/>
                  </a:lnTo>
                  <a:lnTo>
                    <a:pt x="1381" y="344"/>
                  </a:lnTo>
                  <a:lnTo>
                    <a:pt x="1366" y="349"/>
                  </a:lnTo>
                  <a:lnTo>
                    <a:pt x="1359" y="336"/>
                  </a:lnTo>
                  <a:lnTo>
                    <a:pt x="1359" y="336"/>
                  </a:lnTo>
                  <a:lnTo>
                    <a:pt x="1346" y="315"/>
                  </a:lnTo>
                  <a:lnTo>
                    <a:pt x="1360" y="309"/>
                  </a:lnTo>
                  <a:close/>
                  <a:moveTo>
                    <a:pt x="1387" y="356"/>
                  </a:moveTo>
                  <a:lnTo>
                    <a:pt x="1387" y="356"/>
                  </a:lnTo>
                  <a:lnTo>
                    <a:pt x="1400" y="382"/>
                  </a:lnTo>
                  <a:lnTo>
                    <a:pt x="1404" y="392"/>
                  </a:lnTo>
                  <a:lnTo>
                    <a:pt x="1389" y="396"/>
                  </a:lnTo>
                  <a:lnTo>
                    <a:pt x="1385" y="387"/>
                  </a:lnTo>
                  <a:lnTo>
                    <a:pt x="1386" y="387"/>
                  </a:lnTo>
                  <a:lnTo>
                    <a:pt x="1373" y="361"/>
                  </a:lnTo>
                  <a:lnTo>
                    <a:pt x="1373" y="361"/>
                  </a:lnTo>
                  <a:lnTo>
                    <a:pt x="1373" y="361"/>
                  </a:lnTo>
                  <a:lnTo>
                    <a:pt x="1387" y="356"/>
                  </a:lnTo>
                  <a:close/>
                  <a:moveTo>
                    <a:pt x="1409" y="404"/>
                  </a:moveTo>
                  <a:lnTo>
                    <a:pt x="1411" y="409"/>
                  </a:lnTo>
                  <a:lnTo>
                    <a:pt x="1421" y="436"/>
                  </a:lnTo>
                  <a:lnTo>
                    <a:pt x="1423" y="441"/>
                  </a:lnTo>
                  <a:lnTo>
                    <a:pt x="1407" y="444"/>
                  </a:lnTo>
                  <a:lnTo>
                    <a:pt x="1406" y="439"/>
                  </a:lnTo>
                  <a:lnTo>
                    <a:pt x="1406" y="440"/>
                  </a:lnTo>
                  <a:lnTo>
                    <a:pt x="1396" y="413"/>
                  </a:lnTo>
                  <a:lnTo>
                    <a:pt x="1396" y="413"/>
                  </a:lnTo>
                  <a:lnTo>
                    <a:pt x="1394" y="408"/>
                  </a:lnTo>
                  <a:lnTo>
                    <a:pt x="1409" y="404"/>
                  </a:lnTo>
                  <a:close/>
                  <a:moveTo>
                    <a:pt x="1426" y="454"/>
                  </a:moveTo>
                  <a:lnTo>
                    <a:pt x="1429" y="464"/>
                  </a:lnTo>
                  <a:lnTo>
                    <a:pt x="1435" y="491"/>
                  </a:lnTo>
                  <a:lnTo>
                    <a:pt x="1436" y="492"/>
                  </a:lnTo>
                  <a:lnTo>
                    <a:pt x="1420" y="494"/>
                  </a:lnTo>
                  <a:lnTo>
                    <a:pt x="1420" y="493"/>
                  </a:lnTo>
                  <a:lnTo>
                    <a:pt x="1420" y="493"/>
                  </a:lnTo>
                  <a:lnTo>
                    <a:pt x="1414" y="466"/>
                  </a:lnTo>
                  <a:lnTo>
                    <a:pt x="1414" y="466"/>
                  </a:lnTo>
                  <a:lnTo>
                    <a:pt x="1411" y="457"/>
                  </a:lnTo>
                  <a:lnTo>
                    <a:pt x="1426" y="454"/>
                  </a:lnTo>
                  <a:close/>
                  <a:moveTo>
                    <a:pt x="1438" y="505"/>
                  </a:moveTo>
                  <a:lnTo>
                    <a:pt x="1440" y="519"/>
                  </a:lnTo>
                  <a:lnTo>
                    <a:pt x="1443" y="543"/>
                  </a:lnTo>
                  <a:lnTo>
                    <a:pt x="1427" y="544"/>
                  </a:lnTo>
                  <a:lnTo>
                    <a:pt x="1425" y="520"/>
                  </a:lnTo>
                  <a:lnTo>
                    <a:pt x="1425" y="521"/>
                  </a:lnTo>
                  <a:lnTo>
                    <a:pt x="1422" y="506"/>
                  </a:lnTo>
                  <a:lnTo>
                    <a:pt x="1438" y="505"/>
                  </a:lnTo>
                  <a:close/>
                  <a:moveTo>
                    <a:pt x="1444" y="556"/>
                  </a:moveTo>
                  <a:lnTo>
                    <a:pt x="1445" y="575"/>
                  </a:lnTo>
                  <a:lnTo>
                    <a:pt x="1445" y="595"/>
                  </a:lnTo>
                  <a:lnTo>
                    <a:pt x="1429" y="595"/>
                  </a:lnTo>
                  <a:lnTo>
                    <a:pt x="1429" y="575"/>
                  </a:lnTo>
                  <a:lnTo>
                    <a:pt x="1429" y="576"/>
                  </a:lnTo>
                  <a:lnTo>
                    <a:pt x="1428" y="557"/>
                  </a:lnTo>
                  <a:lnTo>
                    <a:pt x="1444" y="556"/>
                  </a:lnTo>
                  <a:close/>
                  <a:moveTo>
                    <a:pt x="1444" y="608"/>
                  </a:moveTo>
                  <a:lnTo>
                    <a:pt x="1443" y="632"/>
                  </a:lnTo>
                  <a:lnTo>
                    <a:pt x="1441" y="646"/>
                  </a:lnTo>
                  <a:lnTo>
                    <a:pt x="1425" y="645"/>
                  </a:lnTo>
                  <a:lnTo>
                    <a:pt x="1427" y="631"/>
                  </a:lnTo>
                  <a:lnTo>
                    <a:pt x="1427" y="631"/>
                  </a:lnTo>
                  <a:lnTo>
                    <a:pt x="1429" y="607"/>
                  </a:lnTo>
                  <a:lnTo>
                    <a:pt x="1444" y="608"/>
                  </a:lnTo>
                  <a:close/>
                  <a:moveTo>
                    <a:pt x="1439" y="659"/>
                  </a:moveTo>
                  <a:lnTo>
                    <a:pt x="1439" y="660"/>
                  </a:lnTo>
                  <a:lnTo>
                    <a:pt x="1434" y="688"/>
                  </a:lnTo>
                  <a:lnTo>
                    <a:pt x="1431" y="698"/>
                  </a:lnTo>
                  <a:lnTo>
                    <a:pt x="1416" y="695"/>
                  </a:lnTo>
                  <a:lnTo>
                    <a:pt x="1418" y="686"/>
                  </a:lnTo>
                  <a:lnTo>
                    <a:pt x="1418" y="686"/>
                  </a:lnTo>
                  <a:lnTo>
                    <a:pt x="1424" y="658"/>
                  </a:lnTo>
                  <a:lnTo>
                    <a:pt x="1424" y="658"/>
                  </a:lnTo>
                  <a:lnTo>
                    <a:pt x="1424" y="658"/>
                  </a:lnTo>
                  <a:lnTo>
                    <a:pt x="1439" y="659"/>
                  </a:lnTo>
                  <a:close/>
                  <a:moveTo>
                    <a:pt x="1428" y="710"/>
                  </a:moveTo>
                  <a:lnTo>
                    <a:pt x="1427" y="716"/>
                  </a:lnTo>
                  <a:lnTo>
                    <a:pt x="1418" y="744"/>
                  </a:lnTo>
                  <a:lnTo>
                    <a:pt x="1417" y="748"/>
                  </a:lnTo>
                  <a:lnTo>
                    <a:pt x="1402" y="744"/>
                  </a:lnTo>
                  <a:lnTo>
                    <a:pt x="1403" y="740"/>
                  </a:lnTo>
                  <a:lnTo>
                    <a:pt x="1403" y="740"/>
                  </a:lnTo>
                  <a:lnTo>
                    <a:pt x="1412" y="713"/>
                  </a:lnTo>
                  <a:lnTo>
                    <a:pt x="1412" y="713"/>
                  </a:lnTo>
                  <a:lnTo>
                    <a:pt x="1413" y="708"/>
                  </a:lnTo>
                  <a:lnTo>
                    <a:pt x="1428" y="710"/>
                  </a:lnTo>
                  <a:close/>
                  <a:moveTo>
                    <a:pt x="1412" y="760"/>
                  </a:moveTo>
                  <a:lnTo>
                    <a:pt x="1408" y="771"/>
                  </a:lnTo>
                  <a:lnTo>
                    <a:pt x="1396" y="797"/>
                  </a:lnTo>
                  <a:lnTo>
                    <a:pt x="1382" y="792"/>
                  </a:lnTo>
                  <a:lnTo>
                    <a:pt x="1393" y="767"/>
                  </a:lnTo>
                  <a:lnTo>
                    <a:pt x="1393" y="767"/>
                  </a:lnTo>
                  <a:lnTo>
                    <a:pt x="1397" y="756"/>
                  </a:lnTo>
                  <a:lnTo>
                    <a:pt x="1412" y="760"/>
                  </a:lnTo>
                  <a:close/>
                  <a:moveTo>
                    <a:pt x="1390" y="809"/>
                  </a:moveTo>
                  <a:lnTo>
                    <a:pt x="1382" y="825"/>
                  </a:lnTo>
                  <a:lnTo>
                    <a:pt x="1371" y="844"/>
                  </a:lnTo>
                  <a:lnTo>
                    <a:pt x="1357" y="838"/>
                  </a:lnTo>
                  <a:lnTo>
                    <a:pt x="1368" y="820"/>
                  </a:lnTo>
                  <a:lnTo>
                    <a:pt x="1367" y="820"/>
                  </a:lnTo>
                  <a:lnTo>
                    <a:pt x="1376" y="804"/>
                  </a:lnTo>
                  <a:lnTo>
                    <a:pt x="1390" y="809"/>
                  </a:lnTo>
                  <a:close/>
                  <a:moveTo>
                    <a:pt x="1364" y="856"/>
                  </a:moveTo>
                  <a:lnTo>
                    <a:pt x="1349" y="877"/>
                  </a:lnTo>
                  <a:lnTo>
                    <a:pt x="1340" y="889"/>
                  </a:lnTo>
                  <a:lnTo>
                    <a:pt x="1327" y="883"/>
                  </a:lnTo>
                  <a:lnTo>
                    <a:pt x="1335" y="871"/>
                  </a:lnTo>
                  <a:lnTo>
                    <a:pt x="1335" y="871"/>
                  </a:lnTo>
                  <a:lnTo>
                    <a:pt x="1350" y="850"/>
                  </a:lnTo>
                  <a:lnTo>
                    <a:pt x="1364" y="856"/>
                  </a:lnTo>
                  <a:close/>
                  <a:moveTo>
                    <a:pt x="1332" y="900"/>
                  </a:moveTo>
                  <a:lnTo>
                    <a:pt x="1330" y="903"/>
                  </a:lnTo>
                  <a:lnTo>
                    <a:pt x="1309" y="928"/>
                  </a:lnTo>
                  <a:lnTo>
                    <a:pt x="1305" y="932"/>
                  </a:lnTo>
                  <a:lnTo>
                    <a:pt x="1292" y="925"/>
                  </a:lnTo>
                  <a:lnTo>
                    <a:pt x="1296" y="920"/>
                  </a:lnTo>
                  <a:lnTo>
                    <a:pt x="1296" y="921"/>
                  </a:lnTo>
                  <a:lnTo>
                    <a:pt x="1317" y="896"/>
                  </a:lnTo>
                  <a:lnTo>
                    <a:pt x="1317" y="896"/>
                  </a:lnTo>
                  <a:lnTo>
                    <a:pt x="1318" y="893"/>
                  </a:lnTo>
                  <a:lnTo>
                    <a:pt x="1332" y="900"/>
                  </a:lnTo>
                  <a:close/>
                  <a:moveTo>
                    <a:pt x="1295" y="942"/>
                  </a:moveTo>
                  <a:lnTo>
                    <a:pt x="1287" y="952"/>
                  </a:lnTo>
                  <a:lnTo>
                    <a:pt x="1265" y="972"/>
                  </a:lnTo>
                  <a:lnTo>
                    <a:pt x="1253" y="964"/>
                  </a:lnTo>
                  <a:lnTo>
                    <a:pt x="1274" y="944"/>
                  </a:lnTo>
                  <a:lnTo>
                    <a:pt x="1274" y="944"/>
                  </a:lnTo>
                  <a:lnTo>
                    <a:pt x="1283" y="935"/>
                  </a:lnTo>
                  <a:lnTo>
                    <a:pt x="1295" y="942"/>
                  </a:lnTo>
                  <a:close/>
                  <a:moveTo>
                    <a:pt x="1254" y="982"/>
                  </a:moveTo>
                  <a:lnTo>
                    <a:pt x="1238" y="996"/>
                  </a:lnTo>
                  <a:lnTo>
                    <a:pt x="1221" y="1010"/>
                  </a:lnTo>
                  <a:lnTo>
                    <a:pt x="1210" y="1001"/>
                  </a:lnTo>
                  <a:lnTo>
                    <a:pt x="1227" y="987"/>
                  </a:lnTo>
                  <a:lnTo>
                    <a:pt x="1226" y="987"/>
                  </a:lnTo>
                  <a:lnTo>
                    <a:pt x="1243" y="973"/>
                  </a:lnTo>
                  <a:lnTo>
                    <a:pt x="1254" y="982"/>
                  </a:lnTo>
                  <a:close/>
                  <a:moveTo>
                    <a:pt x="1209" y="1019"/>
                  </a:moveTo>
                  <a:lnTo>
                    <a:pt x="1185" y="1036"/>
                  </a:lnTo>
                  <a:lnTo>
                    <a:pt x="1173" y="1044"/>
                  </a:lnTo>
                  <a:lnTo>
                    <a:pt x="1163" y="1034"/>
                  </a:lnTo>
                  <a:lnTo>
                    <a:pt x="1175" y="1026"/>
                  </a:lnTo>
                  <a:lnTo>
                    <a:pt x="1175" y="1026"/>
                  </a:lnTo>
                  <a:lnTo>
                    <a:pt x="1199" y="1009"/>
                  </a:lnTo>
                  <a:lnTo>
                    <a:pt x="1209" y="1019"/>
                  </a:lnTo>
                  <a:close/>
                  <a:moveTo>
                    <a:pt x="1161" y="1052"/>
                  </a:moveTo>
                  <a:lnTo>
                    <a:pt x="1157" y="1054"/>
                  </a:lnTo>
                  <a:lnTo>
                    <a:pt x="1128" y="1071"/>
                  </a:lnTo>
                  <a:lnTo>
                    <a:pt x="1121" y="1074"/>
                  </a:lnTo>
                  <a:lnTo>
                    <a:pt x="1113" y="1063"/>
                  </a:lnTo>
                  <a:lnTo>
                    <a:pt x="1120" y="1060"/>
                  </a:lnTo>
                  <a:lnTo>
                    <a:pt x="1119" y="1060"/>
                  </a:lnTo>
                  <a:lnTo>
                    <a:pt x="1148" y="1044"/>
                  </a:lnTo>
                  <a:lnTo>
                    <a:pt x="1148" y="1044"/>
                  </a:lnTo>
                  <a:lnTo>
                    <a:pt x="1151" y="1042"/>
                  </a:lnTo>
                  <a:lnTo>
                    <a:pt x="1161" y="1052"/>
                  </a:lnTo>
                  <a:close/>
                  <a:moveTo>
                    <a:pt x="1108" y="1081"/>
                  </a:moveTo>
                  <a:lnTo>
                    <a:pt x="1099" y="1086"/>
                  </a:lnTo>
                  <a:lnTo>
                    <a:pt x="1068" y="1100"/>
                  </a:lnTo>
                  <a:lnTo>
                    <a:pt x="1067" y="1101"/>
                  </a:lnTo>
                  <a:lnTo>
                    <a:pt x="1060" y="1089"/>
                  </a:lnTo>
                  <a:lnTo>
                    <a:pt x="1061" y="1089"/>
                  </a:lnTo>
                  <a:lnTo>
                    <a:pt x="1061" y="1089"/>
                  </a:lnTo>
                  <a:lnTo>
                    <a:pt x="1091" y="1075"/>
                  </a:lnTo>
                  <a:lnTo>
                    <a:pt x="1090" y="1075"/>
                  </a:lnTo>
                  <a:lnTo>
                    <a:pt x="1100" y="1070"/>
                  </a:lnTo>
                  <a:lnTo>
                    <a:pt x="1108" y="1081"/>
                  </a:lnTo>
                  <a:close/>
                  <a:moveTo>
                    <a:pt x="1053" y="1107"/>
                  </a:moveTo>
                  <a:lnTo>
                    <a:pt x="1037" y="1113"/>
                  </a:lnTo>
                  <a:lnTo>
                    <a:pt x="1010" y="1123"/>
                  </a:lnTo>
                  <a:lnTo>
                    <a:pt x="1003" y="1112"/>
                  </a:lnTo>
                  <a:lnTo>
                    <a:pt x="1030" y="1102"/>
                  </a:lnTo>
                  <a:lnTo>
                    <a:pt x="1030" y="1102"/>
                  </a:lnTo>
                  <a:lnTo>
                    <a:pt x="1046" y="1095"/>
                  </a:lnTo>
                  <a:lnTo>
                    <a:pt x="1053" y="1107"/>
                  </a:lnTo>
                  <a:close/>
                  <a:moveTo>
                    <a:pt x="995" y="1128"/>
                  </a:moveTo>
                  <a:lnTo>
                    <a:pt x="973" y="1135"/>
                  </a:lnTo>
                  <a:lnTo>
                    <a:pt x="950" y="1142"/>
                  </a:lnTo>
                  <a:lnTo>
                    <a:pt x="945" y="1130"/>
                  </a:lnTo>
                  <a:lnTo>
                    <a:pt x="968" y="1123"/>
                  </a:lnTo>
                  <a:lnTo>
                    <a:pt x="967" y="1123"/>
                  </a:lnTo>
                  <a:lnTo>
                    <a:pt x="989" y="1116"/>
                  </a:lnTo>
                  <a:lnTo>
                    <a:pt x="995" y="1128"/>
                  </a:lnTo>
                  <a:close/>
                  <a:moveTo>
                    <a:pt x="935" y="1146"/>
                  </a:moveTo>
                  <a:lnTo>
                    <a:pt x="907" y="1152"/>
                  </a:lnTo>
                  <a:lnTo>
                    <a:pt x="889" y="1156"/>
                  </a:lnTo>
                  <a:lnTo>
                    <a:pt x="886" y="1143"/>
                  </a:lnTo>
                  <a:lnTo>
                    <a:pt x="903" y="1140"/>
                  </a:lnTo>
                  <a:lnTo>
                    <a:pt x="902" y="1140"/>
                  </a:lnTo>
                  <a:lnTo>
                    <a:pt x="931" y="1133"/>
                  </a:lnTo>
                  <a:lnTo>
                    <a:pt x="935" y="1146"/>
                  </a:lnTo>
                  <a:close/>
                  <a:moveTo>
                    <a:pt x="874" y="1159"/>
                  </a:moveTo>
                  <a:lnTo>
                    <a:pt x="873" y="1159"/>
                  </a:lnTo>
                  <a:lnTo>
                    <a:pt x="839" y="1164"/>
                  </a:lnTo>
                  <a:lnTo>
                    <a:pt x="827" y="1165"/>
                  </a:lnTo>
                  <a:lnTo>
                    <a:pt x="825" y="1153"/>
                  </a:lnTo>
                  <a:lnTo>
                    <a:pt x="837" y="1151"/>
                  </a:lnTo>
                  <a:lnTo>
                    <a:pt x="836" y="1151"/>
                  </a:lnTo>
                  <a:lnTo>
                    <a:pt x="870" y="1146"/>
                  </a:lnTo>
                  <a:lnTo>
                    <a:pt x="869" y="1146"/>
                  </a:lnTo>
                  <a:lnTo>
                    <a:pt x="870" y="1146"/>
                  </a:lnTo>
                  <a:lnTo>
                    <a:pt x="874" y="1159"/>
                  </a:lnTo>
                  <a:close/>
                  <a:moveTo>
                    <a:pt x="811" y="1167"/>
                  </a:moveTo>
                  <a:lnTo>
                    <a:pt x="805" y="1168"/>
                  </a:lnTo>
                  <a:lnTo>
                    <a:pt x="770" y="1170"/>
                  </a:lnTo>
                  <a:lnTo>
                    <a:pt x="763" y="1171"/>
                  </a:lnTo>
                  <a:lnTo>
                    <a:pt x="763" y="1158"/>
                  </a:lnTo>
                  <a:lnTo>
                    <a:pt x="769" y="1158"/>
                  </a:lnTo>
                  <a:lnTo>
                    <a:pt x="769" y="1158"/>
                  </a:lnTo>
                  <a:lnTo>
                    <a:pt x="803" y="1155"/>
                  </a:lnTo>
                  <a:lnTo>
                    <a:pt x="803" y="1155"/>
                  </a:lnTo>
                  <a:lnTo>
                    <a:pt x="809" y="1154"/>
                  </a:lnTo>
                  <a:lnTo>
                    <a:pt x="811" y="1167"/>
                  </a:lnTo>
                  <a:close/>
                  <a:moveTo>
                    <a:pt x="747" y="1171"/>
                  </a:moveTo>
                  <a:lnTo>
                    <a:pt x="735" y="1172"/>
                  </a:lnTo>
                  <a:lnTo>
                    <a:pt x="701" y="1171"/>
                  </a:lnTo>
                  <a:lnTo>
                    <a:pt x="700" y="1171"/>
                  </a:lnTo>
                  <a:lnTo>
                    <a:pt x="700" y="1159"/>
                  </a:lnTo>
                  <a:lnTo>
                    <a:pt x="701" y="1159"/>
                  </a:lnTo>
                  <a:lnTo>
                    <a:pt x="701" y="1159"/>
                  </a:lnTo>
                  <a:lnTo>
                    <a:pt x="735" y="1159"/>
                  </a:lnTo>
                  <a:lnTo>
                    <a:pt x="735" y="1159"/>
                  </a:lnTo>
                  <a:lnTo>
                    <a:pt x="747" y="1158"/>
                  </a:lnTo>
                  <a:lnTo>
                    <a:pt x="747" y="1171"/>
                  </a:lnTo>
                  <a:close/>
                  <a:moveTo>
                    <a:pt x="684" y="1171"/>
                  </a:moveTo>
                  <a:lnTo>
                    <a:pt x="666" y="1170"/>
                  </a:lnTo>
                  <a:lnTo>
                    <a:pt x="636" y="1167"/>
                  </a:lnTo>
                  <a:lnTo>
                    <a:pt x="638" y="1155"/>
                  </a:lnTo>
                  <a:lnTo>
                    <a:pt x="667" y="1157"/>
                  </a:lnTo>
                  <a:lnTo>
                    <a:pt x="667" y="1157"/>
                  </a:lnTo>
                  <a:lnTo>
                    <a:pt x="685" y="1158"/>
                  </a:lnTo>
                  <a:lnTo>
                    <a:pt x="684" y="1171"/>
                  </a:lnTo>
                  <a:close/>
                  <a:moveTo>
                    <a:pt x="621" y="1166"/>
                  </a:moveTo>
                  <a:lnTo>
                    <a:pt x="597" y="1163"/>
                  </a:lnTo>
                  <a:lnTo>
                    <a:pt x="574" y="1159"/>
                  </a:lnTo>
                  <a:lnTo>
                    <a:pt x="577" y="1146"/>
                  </a:lnTo>
                  <a:lnTo>
                    <a:pt x="599" y="1150"/>
                  </a:lnTo>
                  <a:lnTo>
                    <a:pt x="599" y="1150"/>
                  </a:lnTo>
                  <a:lnTo>
                    <a:pt x="623" y="1153"/>
                  </a:lnTo>
                  <a:lnTo>
                    <a:pt x="621" y="1166"/>
                  </a:lnTo>
                  <a:close/>
                  <a:moveTo>
                    <a:pt x="558" y="1156"/>
                  </a:moveTo>
                  <a:lnTo>
                    <a:pt x="528" y="1150"/>
                  </a:lnTo>
                  <a:lnTo>
                    <a:pt x="512" y="1146"/>
                  </a:lnTo>
                  <a:lnTo>
                    <a:pt x="517" y="1134"/>
                  </a:lnTo>
                  <a:lnTo>
                    <a:pt x="532" y="1138"/>
                  </a:lnTo>
                  <a:lnTo>
                    <a:pt x="532" y="1138"/>
                  </a:lnTo>
                  <a:lnTo>
                    <a:pt x="562" y="1144"/>
                  </a:lnTo>
                  <a:lnTo>
                    <a:pt x="558" y="1156"/>
                  </a:lnTo>
                  <a:close/>
                  <a:moveTo>
                    <a:pt x="497" y="1142"/>
                  </a:moveTo>
                  <a:lnTo>
                    <a:pt x="494" y="1142"/>
                  </a:lnTo>
                  <a:lnTo>
                    <a:pt x="460" y="1132"/>
                  </a:lnTo>
                  <a:lnTo>
                    <a:pt x="452" y="1129"/>
                  </a:lnTo>
                  <a:lnTo>
                    <a:pt x="458" y="1117"/>
                  </a:lnTo>
                  <a:lnTo>
                    <a:pt x="466" y="1120"/>
                  </a:lnTo>
                  <a:lnTo>
                    <a:pt x="466" y="1120"/>
                  </a:lnTo>
                  <a:lnTo>
                    <a:pt x="499" y="1130"/>
                  </a:lnTo>
                  <a:lnTo>
                    <a:pt x="499" y="1130"/>
                  </a:lnTo>
                  <a:lnTo>
                    <a:pt x="501" y="1130"/>
                  </a:lnTo>
                  <a:lnTo>
                    <a:pt x="497" y="1142"/>
                  </a:lnTo>
                  <a:close/>
                  <a:moveTo>
                    <a:pt x="437" y="1124"/>
                  </a:moveTo>
                  <a:lnTo>
                    <a:pt x="427" y="1121"/>
                  </a:lnTo>
                  <a:lnTo>
                    <a:pt x="395" y="1108"/>
                  </a:lnTo>
                  <a:lnTo>
                    <a:pt x="394" y="1107"/>
                  </a:lnTo>
                  <a:lnTo>
                    <a:pt x="401" y="1096"/>
                  </a:lnTo>
                  <a:lnTo>
                    <a:pt x="402" y="1097"/>
                  </a:lnTo>
                  <a:lnTo>
                    <a:pt x="402" y="1097"/>
                  </a:lnTo>
                  <a:lnTo>
                    <a:pt x="434" y="1109"/>
                  </a:lnTo>
                  <a:lnTo>
                    <a:pt x="434" y="1109"/>
                  </a:lnTo>
                  <a:lnTo>
                    <a:pt x="443" y="1112"/>
                  </a:lnTo>
                  <a:lnTo>
                    <a:pt x="437" y="1124"/>
                  </a:lnTo>
                  <a:close/>
                  <a:moveTo>
                    <a:pt x="380" y="1101"/>
                  </a:moveTo>
                  <a:lnTo>
                    <a:pt x="363" y="1094"/>
                  </a:lnTo>
                  <a:lnTo>
                    <a:pt x="339" y="1082"/>
                  </a:lnTo>
                  <a:lnTo>
                    <a:pt x="347" y="1071"/>
                  </a:lnTo>
                  <a:lnTo>
                    <a:pt x="371" y="1083"/>
                  </a:lnTo>
                  <a:lnTo>
                    <a:pt x="371" y="1083"/>
                  </a:lnTo>
                  <a:lnTo>
                    <a:pt x="388" y="1090"/>
                  </a:lnTo>
                  <a:lnTo>
                    <a:pt x="380" y="1101"/>
                  </a:lnTo>
                  <a:close/>
                  <a:moveTo>
                    <a:pt x="325" y="1075"/>
                  </a:moveTo>
                  <a:lnTo>
                    <a:pt x="301" y="1061"/>
                  </a:lnTo>
                  <a:lnTo>
                    <a:pt x="287" y="1053"/>
                  </a:lnTo>
                  <a:lnTo>
                    <a:pt x="296" y="1042"/>
                  </a:lnTo>
                  <a:lnTo>
                    <a:pt x="310" y="1051"/>
                  </a:lnTo>
                  <a:lnTo>
                    <a:pt x="310" y="1051"/>
                  </a:lnTo>
                  <a:lnTo>
                    <a:pt x="334" y="1064"/>
                  </a:lnTo>
                  <a:lnTo>
                    <a:pt x="325" y="1075"/>
                  </a:lnTo>
                  <a:close/>
                  <a:moveTo>
                    <a:pt x="274" y="1045"/>
                  </a:moveTo>
                  <a:lnTo>
                    <a:pt x="252" y="1030"/>
                  </a:lnTo>
                  <a:lnTo>
                    <a:pt x="237" y="1020"/>
                  </a:lnTo>
                  <a:lnTo>
                    <a:pt x="248" y="1010"/>
                  </a:lnTo>
                  <a:lnTo>
                    <a:pt x="262" y="1020"/>
                  </a:lnTo>
                  <a:lnTo>
                    <a:pt x="262" y="1020"/>
                  </a:lnTo>
                  <a:lnTo>
                    <a:pt x="284" y="1035"/>
                  </a:lnTo>
                  <a:lnTo>
                    <a:pt x="274" y="1045"/>
                  </a:lnTo>
                  <a:close/>
                  <a:moveTo>
                    <a:pt x="226" y="1011"/>
                  </a:moveTo>
                  <a:lnTo>
                    <a:pt x="207" y="996"/>
                  </a:lnTo>
                  <a:lnTo>
                    <a:pt x="192" y="983"/>
                  </a:lnTo>
                  <a:lnTo>
                    <a:pt x="204" y="975"/>
                  </a:lnTo>
                  <a:lnTo>
                    <a:pt x="218" y="987"/>
                  </a:lnTo>
                  <a:lnTo>
                    <a:pt x="218" y="987"/>
                  </a:lnTo>
                  <a:lnTo>
                    <a:pt x="237" y="1002"/>
                  </a:lnTo>
                  <a:lnTo>
                    <a:pt x="226" y="1011"/>
                  </a:lnTo>
                  <a:close/>
                  <a:moveTo>
                    <a:pt x="182" y="974"/>
                  </a:moveTo>
                  <a:lnTo>
                    <a:pt x="166" y="959"/>
                  </a:lnTo>
                  <a:lnTo>
                    <a:pt x="151" y="944"/>
                  </a:lnTo>
                  <a:lnTo>
                    <a:pt x="164" y="936"/>
                  </a:lnTo>
                  <a:lnTo>
                    <a:pt x="178" y="951"/>
                  </a:lnTo>
                  <a:lnTo>
                    <a:pt x="178" y="951"/>
                  </a:lnTo>
                  <a:lnTo>
                    <a:pt x="193" y="965"/>
                  </a:lnTo>
                  <a:lnTo>
                    <a:pt x="182" y="974"/>
                  </a:lnTo>
                  <a:close/>
                  <a:moveTo>
                    <a:pt x="141" y="934"/>
                  </a:moveTo>
                  <a:lnTo>
                    <a:pt x="129" y="920"/>
                  </a:lnTo>
                  <a:lnTo>
                    <a:pt x="114" y="902"/>
                  </a:lnTo>
                  <a:lnTo>
                    <a:pt x="127" y="895"/>
                  </a:lnTo>
                  <a:lnTo>
                    <a:pt x="142" y="913"/>
                  </a:lnTo>
                  <a:lnTo>
                    <a:pt x="142" y="912"/>
                  </a:lnTo>
                  <a:lnTo>
                    <a:pt x="154" y="926"/>
                  </a:lnTo>
                  <a:lnTo>
                    <a:pt x="141" y="934"/>
                  </a:lnTo>
                  <a:close/>
                  <a:moveTo>
                    <a:pt x="106" y="891"/>
                  </a:moveTo>
                  <a:lnTo>
                    <a:pt x="97" y="879"/>
                  </a:lnTo>
                  <a:lnTo>
                    <a:pt x="83" y="857"/>
                  </a:lnTo>
                  <a:lnTo>
                    <a:pt x="82" y="857"/>
                  </a:lnTo>
                  <a:lnTo>
                    <a:pt x="96" y="851"/>
                  </a:lnTo>
                  <a:lnTo>
                    <a:pt x="97" y="852"/>
                  </a:lnTo>
                  <a:lnTo>
                    <a:pt x="96" y="851"/>
                  </a:lnTo>
                  <a:lnTo>
                    <a:pt x="111" y="872"/>
                  </a:lnTo>
                  <a:lnTo>
                    <a:pt x="110" y="872"/>
                  </a:lnTo>
                  <a:lnTo>
                    <a:pt x="119" y="884"/>
                  </a:lnTo>
                  <a:lnTo>
                    <a:pt x="106" y="891"/>
                  </a:lnTo>
                  <a:close/>
                  <a:moveTo>
                    <a:pt x="75" y="846"/>
                  </a:moveTo>
                  <a:lnTo>
                    <a:pt x="69" y="836"/>
                  </a:lnTo>
                  <a:lnTo>
                    <a:pt x="57" y="813"/>
                  </a:lnTo>
                  <a:lnTo>
                    <a:pt x="55" y="810"/>
                  </a:lnTo>
                  <a:lnTo>
                    <a:pt x="70" y="806"/>
                  </a:lnTo>
                  <a:lnTo>
                    <a:pt x="72" y="809"/>
                  </a:lnTo>
                  <a:lnTo>
                    <a:pt x="72" y="808"/>
                  </a:lnTo>
                  <a:lnTo>
                    <a:pt x="84" y="830"/>
                  </a:lnTo>
                  <a:lnTo>
                    <a:pt x="83" y="830"/>
                  </a:lnTo>
                  <a:lnTo>
                    <a:pt x="89" y="840"/>
                  </a:lnTo>
                  <a:lnTo>
                    <a:pt x="75" y="846"/>
                  </a:lnTo>
                  <a:close/>
                  <a:moveTo>
                    <a:pt x="50" y="798"/>
                  </a:moveTo>
                  <a:lnTo>
                    <a:pt x="46" y="791"/>
                  </a:lnTo>
                  <a:lnTo>
                    <a:pt x="36" y="768"/>
                  </a:lnTo>
                  <a:lnTo>
                    <a:pt x="34" y="762"/>
                  </a:lnTo>
                  <a:lnTo>
                    <a:pt x="49" y="758"/>
                  </a:lnTo>
                  <a:lnTo>
                    <a:pt x="51" y="764"/>
                  </a:lnTo>
                  <a:lnTo>
                    <a:pt x="51" y="764"/>
                  </a:lnTo>
                  <a:lnTo>
                    <a:pt x="61" y="787"/>
                  </a:lnTo>
                  <a:lnTo>
                    <a:pt x="61" y="786"/>
                  </a:lnTo>
                  <a:lnTo>
                    <a:pt x="64" y="794"/>
                  </a:lnTo>
                  <a:lnTo>
                    <a:pt x="50" y="798"/>
                  </a:lnTo>
                  <a:close/>
                  <a:moveTo>
                    <a:pt x="29" y="750"/>
                  </a:moveTo>
                  <a:lnTo>
                    <a:pt x="27" y="745"/>
                  </a:lnTo>
                  <a:lnTo>
                    <a:pt x="20" y="722"/>
                  </a:lnTo>
                  <a:lnTo>
                    <a:pt x="17" y="712"/>
                  </a:lnTo>
                  <a:lnTo>
                    <a:pt x="33" y="709"/>
                  </a:lnTo>
                  <a:lnTo>
                    <a:pt x="35" y="719"/>
                  </a:lnTo>
                  <a:lnTo>
                    <a:pt x="35" y="718"/>
                  </a:lnTo>
                  <a:lnTo>
                    <a:pt x="43" y="742"/>
                  </a:lnTo>
                  <a:lnTo>
                    <a:pt x="43" y="741"/>
                  </a:lnTo>
                  <a:lnTo>
                    <a:pt x="44" y="746"/>
                  </a:lnTo>
                  <a:lnTo>
                    <a:pt x="29" y="750"/>
                  </a:lnTo>
                  <a:close/>
                  <a:moveTo>
                    <a:pt x="14" y="699"/>
                  </a:moveTo>
                  <a:lnTo>
                    <a:pt x="14" y="698"/>
                  </a:lnTo>
                  <a:lnTo>
                    <a:pt x="9" y="674"/>
                  </a:lnTo>
                  <a:lnTo>
                    <a:pt x="6" y="661"/>
                  </a:lnTo>
                  <a:lnTo>
                    <a:pt x="22" y="659"/>
                  </a:lnTo>
                  <a:lnTo>
                    <a:pt x="24" y="672"/>
                  </a:lnTo>
                  <a:lnTo>
                    <a:pt x="24" y="672"/>
                  </a:lnTo>
                  <a:lnTo>
                    <a:pt x="29" y="696"/>
                  </a:lnTo>
                  <a:lnTo>
                    <a:pt x="29" y="695"/>
                  </a:lnTo>
                  <a:lnTo>
                    <a:pt x="29" y="697"/>
                  </a:lnTo>
                  <a:lnTo>
                    <a:pt x="14" y="699"/>
                  </a:lnTo>
                  <a:close/>
                  <a:moveTo>
                    <a:pt x="4" y="648"/>
                  </a:moveTo>
                  <a:lnTo>
                    <a:pt x="2" y="626"/>
                  </a:lnTo>
                  <a:lnTo>
                    <a:pt x="1" y="610"/>
                  </a:lnTo>
                  <a:lnTo>
                    <a:pt x="17" y="609"/>
                  </a:lnTo>
                  <a:lnTo>
                    <a:pt x="18" y="625"/>
                  </a:lnTo>
                  <a:lnTo>
                    <a:pt x="18" y="625"/>
                  </a:lnTo>
                  <a:lnTo>
                    <a:pt x="20" y="647"/>
                  </a:lnTo>
                  <a:lnTo>
                    <a:pt x="4" y="648"/>
                  </a:lnTo>
                  <a:close/>
                  <a:moveTo>
                    <a:pt x="1" y="597"/>
                  </a:moveTo>
                  <a:lnTo>
                    <a:pt x="0" y="577"/>
                  </a:lnTo>
                  <a:lnTo>
                    <a:pt x="1" y="558"/>
                  </a:lnTo>
                  <a:lnTo>
                    <a:pt x="17" y="558"/>
                  </a:lnTo>
                  <a:lnTo>
                    <a:pt x="16" y="578"/>
                  </a:lnTo>
                  <a:lnTo>
                    <a:pt x="16" y="577"/>
                  </a:lnTo>
                  <a:lnTo>
                    <a:pt x="16" y="596"/>
                  </a:lnTo>
                  <a:lnTo>
                    <a:pt x="1" y="597"/>
                  </a:lnTo>
                  <a:close/>
                  <a:moveTo>
                    <a:pt x="2" y="545"/>
                  </a:moveTo>
                  <a:lnTo>
                    <a:pt x="4" y="528"/>
                  </a:lnTo>
                  <a:lnTo>
                    <a:pt x="7" y="507"/>
                  </a:lnTo>
                  <a:lnTo>
                    <a:pt x="22" y="508"/>
                  </a:lnTo>
                  <a:lnTo>
                    <a:pt x="19" y="530"/>
                  </a:lnTo>
                  <a:lnTo>
                    <a:pt x="19" y="529"/>
                  </a:lnTo>
                  <a:lnTo>
                    <a:pt x="18" y="546"/>
                  </a:lnTo>
                  <a:lnTo>
                    <a:pt x="2" y="545"/>
                  </a:lnTo>
                  <a:close/>
                  <a:moveTo>
                    <a:pt x="9" y="494"/>
                  </a:moveTo>
                  <a:lnTo>
                    <a:pt x="12" y="480"/>
                  </a:lnTo>
                  <a:lnTo>
                    <a:pt x="18" y="456"/>
                  </a:lnTo>
                  <a:lnTo>
                    <a:pt x="33" y="458"/>
                  </a:lnTo>
                  <a:lnTo>
                    <a:pt x="27" y="482"/>
                  </a:lnTo>
                  <a:lnTo>
                    <a:pt x="27" y="482"/>
                  </a:lnTo>
                  <a:lnTo>
                    <a:pt x="25" y="496"/>
                  </a:lnTo>
                  <a:lnTo>
                    <a:pt x="9" y="494"/>
                  </a:lnTo>
                  <a:close/>
                  <a:moveTo>
                    <a:pt x="22" y="443"/>
                  </a:moveTo>
                  <a:lnTo>
                    <a:pt x="26" y="431"/>
                  </a:lnTo>
                  <a:lnTo>
                    <a:pt x="34" y="407"/>
                  </a:lnTo>
                  <a:lnTo>
                    <a:pt x="35" y="406"/>
                  </a:lnTo>
                  <a:lnTo>
                    <a:pt x="50" y="410"/>
                  </a:lnTo>
                  <a:lnTo>
                    <a:pt x="49" y="411"/>
                  </a:lnTo>
                  <a:lnTo>
                    <a:pt x="50" y="411"/>
                  </a:lnTo>
                  <a:lnTo>
                    <a:pt x="41" y="435"/>
                  </a:lnTo>
                  <a:lnTo>
                    <a:pt x="41" y="434"/>
                  </a:lnTo>
                  <a:lnTo>
                    <a:pt x="37" y="446"/>
                  </a:lnTo>
                  <a:lnTo>
                    <a:pt x="22" y="443"/>
                  </a:lnTo>
                  <a:close/>
                  <a:moveTo>
                    <a:pt x="40" y="394"/>
                  </a:moveTo>
                  <a:lnTo>
                    <a:pt x="45" y="383"/>
                  </a:lnTo>
                  <a:lnTo>
                    <a:pt x="56" y="360"/>
                  </a:lnTo>
                  <a:lnTo>
                    <a:pt x="71" y="364"/>
                  </a:lnTo>
                  <a:lnTo>
                    <a:pt x="59" y="388"/>
                  </a:lnTo>
                  <a:lnTo>
                    <a:pt x="60" y="387"/>
                  </a:lnTo>
                  <a:lnTo>
                    <a:pt x="55" y="398"/>
                  </a:lnTo>
                  <a:lnTo>
                    <a:pt x="40" y="394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1" name="Line 15">
              <a:extLst>
                <a:ext uri="{FF2B5EF4-FFF2-40B4-BE49-F238E27FC236}">
                  <a16:creationId xmlns:a16="http://schemas.microsoft.com/office/drawing/2014/main" id="{29A1405F-A3BE-20F5-502A-5FCB526E82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34" y="2536"/>
              <a:ext cx="1029" cy="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2" name="Line 16">
              <a:extLst>
                <a:ext uri="{FF2B5EF4-FFF2-40B4-BE49-F238E27FC236}">
                  <a16:creationId xmlns:a16="http://schemas.microsoft.com/office/drawing/2014/main" id="{B5FABE8F-3A36-7D13-E2C9-73DF29DDCB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14" y="2542"/>
              <a:ext cx="1012" cy="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3" name="Line 18">
              <a:extLst>
                <a:ext uri="{FF2B5EF4-FFF2-40B4-BE49-F238E27FC236}">
                  <a16:creationId xmlns:a16="http://schemas.microsoft.com/office/drawing/2014/main" id="{5B8B07AE-B81A-3336-AB39-79C7C524D2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7" y="2269"/>
              <a:ext cx="165" cy="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AE164826-E47C-AB91-6D12-23D68BD3AC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" y="2863"/>
              <a:ext cx="134" cy="68"/>
            </a:xfrm>
            <a:custGeom>
              <a:avLst/>
              <a:gdLst>
                <a:gd name="T0" fmla="*/ 0 w 278"/>
                <a:gd name="T1" fmla="*/ 0 h 68"/>
                <a:gd name="T2" fmla="*/ 271 w 278"/>
                <a:gd name="T3" fmla="*/ 10 h 68"/>
                <a:gd name="T4" fmla="*/ 278 w 278"/>
                <a:gd name="T5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8" h="68">
                  <a:moveTo>
                    <a:pt x="0" y="0"/>
                  </a:moveTo>
                  <a:cubicBezTo>
                    <a:pt x="72" y="64"/>
                    <a:pt x="193" y="68"/>
                    <a:pt x="271" y="10"/>
                  </a:cubicBezTo>
                  <a:cubicBezTo>
                    <a:pt x="273" y="8"/>
                    <a:pt x="275" y="6"/>
                    <a:pt x="278" y="4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5" name="Line 20">
              <a:extLst>
                <a:ext uri="{FF2B5EF4-FFF2-40B4-BE49-F238E27FC236}">
                  <a16:creationId xmlns:a16="http://schemas.microsoft.com/office/drawing/2014/main" id="{9AD7EFBD-3664-32E8-526C-2776184DDA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7" y="2536"/>
              <a:ext cx="0" cy="171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6" name="Line 21">
              <a:extLst>
                <a:ext uri="{FF2B5EF4-FFF2-40B4-BE49-F238E27FC236}">
                  <a16:creationId xmlns:a16="http://schemas.microsoft.com/office/drawing/2014/main" id="{26392082-D90E-6772-8984-1C0136DA4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2" y="2540"/>
              <a:ext cx="0" cy="170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5404BA0F-4FF4-DF4A-2614-ACE65E10BE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2" y="2799"/>
              <a:ext cx="704" cy="354"/>
            </a:xfrm>
            <a:custGeom>
              <a:avLst/>
              <a:gdLst>
                <a:gd name="T0" fmla="*/ 26 w 576"/>
                <a:gd name="T1" fmla="*/ 0 h 279"/>
                <a:gd name="T2" fmla="*/ 540 w 576"/>
                <a:gd name="T3" fmla="*/ 220 h 279"/>
                <a:gd name="T4" fmla="*/ 553 w 576"/>
                <a:gd name="T5" fmla="*/ 201 h 279"/>
                <a:gd name="T6" fmla="*/ 576 w 576"/>
                <a:gd name="T7" fmla="*/ 261 h 279"/>
                <a:gd name="T8" fmla="*/ 502 w 576"/>
                <a:gd name="T9" fmla="*/ 279 h 279"/>
                <a:gd name="T10" fmla="*/ 515 w 576"/>
                <a:gd name="T11" fmla="*/ 260 h 279"/>
                <a:gd name="T12" fmla="*/ 0 w 576"/>
                <a:gd name="T13" fmla="*/ 40 h 279"/>
                <a:gd name="T14" fmla="*/ 26 w 576"/>
                <a:gd name="T1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6" h="279">
                  <a:moveTo>
                    <a:pt x="26" y="0"/>
                  </a:moveTo>
                  <a:lnTo>
                    <a:pt x="540" y="220"/>
                  </a:lnTo>
                  <a:lnTo>
                    <a:pt x="553" y="201"/>
                  </a:lnTo>
                  <a:lnTo>
                    <a:pt x="576" y="261"/>
                  </a:lnTo>
                  <a:lnTo>
                    <a:pt x="502" y="279"/>
                  </a:lnTo>
                  <a:lnTo>
                    <a:pt x="515" y="260"/>
                  </a:lnTo>
                  <a:lnTo>
                    <a:pt x="0" y="4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8" name="Rectangle 26">
              <a:extLst>
                <a:ext uri="{FF2B5EF4-FFF2-40B4-BE49-F238E27FC236}">
                  <a16:creationId xmlns:a16="http://schemas.microsoft.com/office/drawing/2014/main" id="{873AE8E3-3409-C0AA-7EE5-A104CE54E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5" y="3347"/>
              <a:ext cx="2148" cy="347"/>
            </a:xfrm>
            <a:prstGeom prst="rect">
              <a:avLst/>
            </a:prstGeom>
            <a:solidFill>
              <a:srgbClr val="7093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87AA969B-F7D1-E0C5-09CF-5536FEBA3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5" y="3347"/>
              <a:ext cx="2148" cy="347"/>
            </a:xfrm>
            <a:prstGeom prst="rect">
              <a:avLst/>
            </a:prstGeom>
            <a:noFill/>
            <a:ln w="11113" cap="flat">
              <a:solidFill>
                <a:srgbClr val="2F5597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0" name="Line 28">
              <a:extLst>
                <a:ext uri="{FF2B5EF4-FFF2-40B4-BE49-F238E27FC236}">
                  <a16:creationId xmlns:a16="http://schemas.microsoft.com/office/drawing/2014/main" id="{C9AE8154-0FF1-BC2F-904B-ADD90A896B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0" y="2260"/>
              <a:ext cx="1" cy="5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1" name="Line 29">
              <a:extLst>
                <a:ext uri="{FF2B5EF4-FFF2-40B4-BE49-F238E27FC236}">
                  <a16:creationId xmlns:a16="http://schemas.microsoft.com/office/drawing/2014/main" id="{495C1806-C5DC-695B-D238-7909A570B0F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7" y="2257"/>
              <a:ext cx="1" cy="53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2" name="Rectangle 32">
              <a:extLst>
                <a:ext uri="{FF2B5EF4-FFF2-40B4-BE49-F238E27FC236}">
                  <a16:creationId xmlns:a16="http://schemas.microsoft.com/office/drawing/2014/main" id="{99C41D1F-3B71-2248-C802-A4DB4FD6E6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" y="2529"/>
              <a:ext cx="490" cy="11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3" name="Rectangle 33">
              <a:extLst>
                <a:ext uri="{FF2B5EF4-FFF2-40B4-BE49-F238E27FC236}">
                  <a16:creationId xmlns:a16="http://schemas.microsoft.com/office/drawing/2014/main" id="{63777A55-29B6-3692-F921-2F69C07B2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" y="2529"/>
              <a:ext cx="490" cy="1195"/>
            </a:xfrm>
            <a:prstGeom prst="rect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4" name="Rectangle 34">
              <a:extLst>
                <a:ext uri="{FF2B5EF4-FFF2-40B4-BE49-F238E27FC236}">
                  <a16:creationId xmlns:a16="http://schemas.microsoft.com/office/drawing/2014/main" id="{32358DD7-FFE4-F4EE-AEB2-D50C72BA1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0" y="2544"/>
              <a:ext cx="489" cy="11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5" name="Rectangle 35">
              <a:extLst>
                <a:ext uri="{FF2B5EF4-FFF2-40B4-BE49-F238E27FC236}">
                  <a16:creationId xmlns:a16="http://schemas.microsoft.com/office/drawing/2014/main" id="{63F240F5-8053-1AEF-8868-1AF069050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0" y="2544"/>
              <a:ext cx="489" cy="1196"/>
            </a:xfrm>
            <a:prstGeom prst="rect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13CCC7F-68D1-16A7-E0D9-FE5E00785E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5" y="2544"/>
              <a:ext cx="115" cy="81"/>
            </a:xfrm>
            <a:custGeom>
              <a:avLst/>
              <a:gdLst>
                <a:gd name="T0" fmla="*/ 9 w 115"/>
                <a:gd name="T1" fmla="*/ 0 h 81"/>
                <a:gd name="T2" fmla="*/ 37 w 115"/>
                <a:gd name="T3" fmla="*/ 17 h 81"/>
                <a:gd name="T4" fmla="*/ 47 w 115"/>
                <a:gd name="T5" fmla="*/ 23 h 81"/>
                <a:gd name="T6" fmla="*/ 37 w 115"/>
                <a:gd name="T7" fmla="*/ 33 h 81"/>
                <a:gd name="T8" fmla="*/ 27 w 115"/>
                <a:gd name="T9" fmla="*/ 27 h 81"/>
                <a:gd name="T10" fmla="*/ 28 w 115"/>
                <a:gd name="T11" fmla="*/ 27 h 81"/>
                <a:gd name="T12" fmla="*/ 0 w 115"/>
                <a:gd name="T13" fmla="*/ 10 h 81"/>
                <a:gd name="T14" fmla="*/ 9 w 115"/>
                <a:gd name="T15" fmla="*/ 0 h 81"/>
                <a:gd name="T16" fmla="*/ 59 w 115"/>
                <a:gd name="T17" fmla="*/ 31 h 81"/>
                <a:gd name="T18" fmla="*/ 64 w 115"/>
                <a:gd name="T19" fmla="*/ 34 h 81"/>
                <a:gd name="T20" fmla="*/ 90 w 115"/>
                <a:gd name="T21" fmla="*/ 53 h 81"/>
                <a:gd name="T22" fmla="*/ 94 w 115"/>
                <a:gd name="T23" fmla="*/ 56 h 81"/>
                <a:gd name="T24" fmla="*/ 84 w 115"/>
                <a:gd name="T25" fmla="*/ 65 h 81"/>
                <a:gd name="T26" fmla="*/ 79 w 115"/>
                <a:gd name="T27" fmla="*/ 62 h 81"/>
                <a:gd name="T28" fmla="*/ 80 w 115"/>
                <a:gd name="T29" fmla="*/ 62 h 81"/>
                <a:gd name="T30" fmla="*/ 54 w 115"/>
                <a:gd name="T31" fmla="*/ 44 h 81"/>
                <a:gd name="T32" fmla="*/ 54 w 115"/>
                <a:gd name="T33" fmla="*/ 44 h 81"/>
                <a:gd name="T34" fmla="*/ 49 w 115"/>
                <a:gd name="T35" fmla="*/ 41 h 81"/>
                <a:gd name="T36" fmla="*/ 59 w 115"/>
                <a:gd name="T37" fmla="*/ 31 h 81"/>
                <a:gd name="T38" fmla="*/ 106 w 115"/>
                <a:gd name="T39" fmla="*/ 65 h 81"/>
                <a:gd name="T40" fmla="*/ 115 w 115"/>
                <a:gd name="T41" fmla="*/ 72 h 81"/>
                <a:gd name="T42" fmla="*/ 104 w 115"/>
                <a:gd name="T43" fmla="*/ 81 h 81"/>
                <a:gd name="T44" fmla="*/ 95 w 115"/>
                <a:gd name="T45" fmla="*/ 74 h 81"/>
                <a:gd name="T46" fmla="*/ 106 w 115"/>
                <a:gd name="T47" fmla="*/ 6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5" h="81">
                  <a:moveTo>
                    <a:pt x="9" y="0"/>
                  </a:moveTo>
                  <a:lnTo>
                    <a:pt x="37" y="17"/>
                  </a:lnTo>
                  <a:lnTo>
                    <a:pt x="47" y="23"/>
                  </a:lnTo>
                  <a:lnTo>
                    <a:pt x="37" y="33"/>
                  </a:lnTo>
                  <a:lnTo>
                    <a:pt x="27" y="27"/>
                  </a:lnTo>
                  <a:lnTo>
                    <a:pt x="28" y="27"/>
                  </a:lnTo>
                  <a:lnTo>
                    <a:pt x="0" y="10"/>
                  </a:lnTo>
                  <a:lnTo>
                    <a:pt x="9" y="0"/>
                  </a:lnTo>
                  <a:close/>
                  <a:moveTo>
                    <a:pt x="59" y="31"/>
                  </a:moveTo>
                  <a:lnTo>
                    <a:pt x="64" y="34"/>
                  </a:lnTo>
                  <a:lnTo>
                    <a:pt x="90" y="53"/>
                  </a:lnTo>
                  <a:lnTo>
                    <a:pt x="94" y="56"/>
                  </a:lnTo>
                  <a:lnTo>
                    <a:pt x="84" y="65"/>
                  </a:lnTo>
                  <a:lnTo>
                    <a:pt x="79" y="62"/>
                  </a:lnTo>
                  <a:lnTo>
                    <a:pt x="80" y="6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49" y="41"/>
                  </a:lnTo>
                  <a:lnTo>
                    <a:pt x="59" y="31"/>
                  </a:lnTo>
                  <a:close/>
                  <a:moveTo>
                    <a:pt x="106" y="65"/>
                  </a:moveTo>
                  <a:lnTo>
                    <a:pt x="115" y="72"/>
                  </a:lnTo>
                  <a:lnTo>
                    <a:pt x="104" y="81"/>
                  </a:lnTo>
                  <a:lnTo>
                    <a:pt x="95" y="74"/>
                  </a:lnTo>
                  <a:lnTo>
                    <a:pt x="106" y="65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0DE5BB28-298F-B311-CA78-E1712C3A2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26" y="2544"/>
              <a:ext cx="122" cy="87"/>
            </a:xfrm>
            <a:custGeom>
              <a:avLst/>
              <a:gdLst>
                <a:gd name="T0" fmla="*/ 113 w 122"/>
                <a:gd name="T1" fmla="*/ 0 h 87"/>
                <a:gd name="T2" fmla="*/ 83 w 122"/>
                <a:gd name="T3" fmla="*/ 18 h 87"/>
                <a:gd name="T4" fmla="*/ 75 w 122"/>
                <a:gd name="T5" fmla="*/ 23 h 87"/>
                <a:gd name="T6" fmla="*/ 85 w 122"/>
                <a:gd name="T7" fmla="*/ 33 h 87"/>
                <a:gd name="T8" fmla="*/ 93 w 122"/>
                <a:gd name="T9" fmla="*/ 28 h 87"/>
                <a:gd name="T10" fmla="*/ 93 w 122"/>
                <a:gd name="T11" fmla="*/ 28 h 87"/>
                <a:gd name="T12" fmla="*/ 122 w 122"/>
                <a:gd name="T13" fmla="*/ 10 h 87"/>
                <a:gd name="T14" fmla="*/ 113 w 122"/>
                <a:gd name="T15" fmla="*/ 0 h 87"/>
                <a:gd name="T16" fmla="*/ 63 w 122"/>
                <a:gd name="T17" fmla="*/ 31 h 87"/>
                <a:gd name="T18" fmla="*/ 55 w 122"/>
                <a:gd name="T19" fmla="*/ 37 h 87"/>
                <a:gd name="T20" fmla="*/ 28 w 122"/>
                <a:gd name="T21" fmla="*/ 56 h 87"/>
                <a:gd name="T22" fmla="*/ 38 w 122"/>
                <a:gd name="T23" fmla="*/ 65 h 87"/>
                <a:gd name="T24" fmla="*/ 65 w 122"/>
                <a:gd name="T25" fmla="*/ 46 h 87"/>
                <a:gd name="T26" fmla="*/ 64 w 122"/>
                <a:gd name="T27" fmla="*/ 47 h 87"/>
                <a:gd name="T28" fmla="*/ 73 w 122"/>
                <a:gd name="T29" fmla="*/ 41 h 87"/>
                <a:gd name="T30" fmla="*/ 63 w 122"/>
                <a:gd name="T31" fmla="*/ 31 h 87"/>
                <a:gd name="T32" fmla="*/ 16 w 122"/>
                <a:gd name="T33" fmla="*/ 65 h 87"/>
                <a:gd name="T34" fmla="*/ 0 w 122"/>
                <a:gd name="T35" fmla="*/ 78 h 87"/>
                <a:gd name="T36" fmla="*/ 11 w 122"/>
                <a:gd name="T37" fmla="*/ 87 h 87"/>
                <a:gd name="T38" fmla="*/ 27 w 122"/>
                <a:gd name="T39" fmla="*/ 74 h 87"/>
                <a:gd name="T40" fmla="*/ 16 w 122"/>
                <a:gd name="T41" fmla="*/ 6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2" h="87">
                  <a:moveTo>
                    <a:pt x="113" y="0"/>
                  </a:moveTo>
                  <a:lnTo>
                    <a:pt x="83" y="18"/>
                  </a:lnTo>
                  <a:lnTo>
                    <a:pt x="75" y="23"/>
                  </a:lnTo>
                  <a:lnTo>
                    <a:pt x="85" y="33"/>
                  </a:lnTo>
                  <a:lnTo>
                    <a:pt x="93" y="28"/>
                  </a:lnTo>
                  <a:lnTo>
                    <a:pt x="93" y="28"/>
                  </a:lnTo>
                  <a:lnTo>
                    <a:pt x="122" y="10"/>
                  </a:lnTo>
                  <a:lnTo>
                    <a:pt x="113" y="0"/>
                  </a:lnTo>
                  <a:close/>
                  <a:moveTo>
                    <a:pt x="63" y="31"/>
                  </a:moveTo>
                  <a:lnTo>
                    <a:pt x="55" y="37"/>
                  </a:lnTo>
                  <a:lnTo>
                    <a:pt x="28" y="56"/>
                  </a:lnTo>
                  <a:lnTo>
                    <a:pt x="38" y="65"/>
                  </a:lnTo>
                  <a:lnTo>
                    <a:pt x="65" y="46"/>
                  </a:lnTo>
                  <a:lnTo>
                    <a:pt x="64" y="47"/>
                  </a:lnTo>
                  <a:lnTo>
                    <a:pt x="73" y="41"/>
                  </a:lnTo>
                  <a:lnTo>
                    <a:pt x="63" y="31"/>
                  </a:lnTo>
                  <a:close/>
                  <a:moveTo>
                    <a:pt x="16" y="65"/>
                  </a:moveTo>
                  <a:lnTo>
                    <a:pt x="0" y="78"/>
                  </a:lnTo>
                  <a:lnTo>
                    <a:pt x="11" y="87"/>
                  </a:lnTo>
                  <a:lnTo>
                    <a:pt x="27" y="74"/>
                  </a:lnTo>
                  <a:lnTo>
                    <a:pt x="16" y="65"/>
                  </a:lnTo>
                  <a:close/>
                </a:path>
              </a:pathLst>
            </a:custGeom>
            <a:solidFill>
              <a:srgbClr val="FA4C06"/>
            </a:solidFill>
            <a:ln w="0" cap="flat">
              <a:solidFill>
                <a:srgbClr val="FA4C0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86336127-CE62-527A-DECA-FBE5CF5F5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" y="2816"/>
              <a:ext cx="700" cy="332"/>
            </a:xfrm>
            <a:custGeom>
              <a:avLst/>
              <a:gdLst>
                <a:gd name="T0" fmla="*/ 550 w 575"/>
                <a:gd name="T1" fmla="*/ 0 h 279"/>
                <a:gd name="T2" fmla="*/ 36 w 575"/>
                <a:gd name="T3" fmla="*/ 220 h 279"/>
                <a:gd name="T4" fmla="*/ 23 w 575"/>
                <a:gd name="T5" fmla="*/ 200 h 279"/>
                <a:gd name="T6" fmla="*/ 0 w 575"/>
                <a:gd name="T7" fmla="*/ 260 h 279"/>
                <a:gd name="T8" fmla="*/ 74 w 575"/>
                <a:gd name="T9" fmla="*/ 279 h 279"/>
                <a:gd name="T10" fmla="*/ 62 w 575"/>
                <a:gd name="T11" fmla="*/ 259 h 279"/>
                <a:gd name="T12" fmla="*/ 575 w 575"/>
                <a:gd name="T13" fmla="*/ 40 h 279"/>
                <a:gd name="T14" fmla="*/ 550 w 575"/>
                <a:gd name="T1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279">
                  <a:moveTo>
                    <a:pt x="550" y="0"/>
                  </a:moveTo>
                  <a:lnTo>
                    <a:pt x="36" y="220"/>
                  </a:lnTo>
                  <a:lnTo>
                    <a:pt x="23" y="200"/>
                  </a:lnTo>
                  <a:lnTo>
                    <a:pt x="0" y="260"/>
                  </a:lnTo>
                  <a:lnTo>
                    <a:pt x="74" y="279"/>
                  </a:lnTo>
                  <a:lnTo>
                    <a:pt x="62" y="259"/>
                  </a:lnTo>
                  <a:lnTo>
                    <a:pt x="575" y="40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5D74B56D-9456-D7A1-82C8-63C25BBFA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3" y="2869"/>
              <a:ext cx="575" cy="279"/>
            </a:xfrm>
            <a:custGeom>
              <a:avLst/>
              <a:gdLst>
                <a:gd name="T0" fmla="*/ 550 w 575"/>
                <a:gd name="T1" fmla="*/ 0 h 279"/>
                <a:gd name="T2" fmla="*/ 36 w 575"/>
                <a:gd name="T3" fmla="*/ 220 h 279"/>
                <a:gd name="T4" fmla="*/ 23 w 575"/>
                <a:gd name="T5" fmla="*/ 200 h 279"/>
                <a:gd name="T6" fmla="*/ 0 w 575"/>
                <a:gd name="T7" fmla="*/ 260 h 279"/>
                <a:gd name="T8" fmla="*/ 74 w 575"/>
                <a:gd name="T9" fmla="*/ 279 h 279"/>
                <a:gd name="T10" fmla="*/ 62 w 575"/>
                <a:gd name="T11" fmla="*/ 259 h 279"/>
                <a:gd name="T12" fmla="*/ 575 w 575"/>
                <a:gd name="T13" fmla="*/ 40 h 279"/>
                <a:gd name="T14" fmla="*/ 550 w 575"/>
                <a:gd name="T1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5" h="279">
                  <a:moveTo>
                    <a:pt x="550" y="0"/>
                  </a:moveTo>
                  <a:lnTo>
                    <a:pt x="36" y="220"/>
                  </a:lnTo>
                  <a:lnTo>
                    <a:pt x="23" y="200"/>
                  </a:lnTo>
                  <a:lnTo>
                    <a:pt x="0" y="260"/>
                  </a:lnTo>
                  <a:lnTo>
                    <a:pt x="74" y="279"/>
                  </a:lnTo>
                  <a:lnTo>
                    <a:pt x="62" y="259"/>
                  </a:lnTo>
                  <a:lnTo>
                    <a:pt x="575" y="40"/>
                  </a:lnTo>
                  <a:lnTo>
                    <a:pt x="550" y="0"/>
                  </a:lnTo>
                  <a:close/>
                </a:path>
              </a:pathLst>
            </a:custGeom>
            <a:noFill/>
            <a:ln w="15875" cap="flat">
              <a:solidFill>
                <a:srgbClr val="C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0" name="Freeform 43">
              <a:extLst>
                <a:ext uri="{FF2B5EF4-FFF2-40B4-BE49-F238E27FC236}">
                  <a16:creationId xmlns:a16="http://schemas.microsoft.com/office/drawing/2014/main" id="{377B202A-E7A5-CB70-1356-9BF579AF91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33" y="2088"/>
              <a:ext cx="11" cy="1705"/>
            </a:xfrm>
            <a:custGeom>
              <a:avLst/>
              <a:gdLst>
                <a:gd name="T0" fmla="*/ 0 w 11"/>
                <a:gd name="T1" fmla="*/ 35 h 1705"/>
                <a:gd name="T2" fmla="*/ 11 w 11"/>
                <a:gd name="T3" fmla="*/ 62 h 1705"/>
                <a:gd name="T4" fmla="*/ 0 w 11"/>
                <a:gd name="T5" fmla="*/ 62 h 1705"/>
                <a:gd name="T6" fmla="*/ 11 w 11"/>
                <a:gd name="T7" fmla="*/ 132 h 1705"/>
                <a:gd name="T8" fmla="*/ 11 w 11"/>
                <a:gd name="T9" fmla="*/ 97 h 1705"/>
                <a:gd name="T10" fmla="*/ 0 w 11"/>
                <a:gd name="T11" fmla="*/ 167 h 1705"/>
                <a:gd name="T12" fmla="*/ 11 w 11"/>
                <a:gd name="T13" fmla="*/ 193 h 1705"/>
                <a:gd name="T14" fmla="*/ 0 w 11"/>
                <a:gd name="T15" fmla="*/ 193 h 1705"/>
                <a:gd name="T16" fmla="*/ 11 w 11"/>
                <a:gd name="T17" fmla="*/ 263 h 1705"/>
                <a:gd name="T18" fmla="*/ 11 w 11"/>
                <a:gd name="T19" fmla="*/ 254 h 1705"/>
                <a:gd name="T20" fmla="*/ 0 w 11"/>
                <a:gd name="T21" fmla="*/ 324 h 1705"/>
                <a:gd name="T22" fmla="*/ 11 w 11"/>
                <a:gd name="T23" fmla="*/ 350 h 1705"/>
                <a:gd name="T24" fmla="*/ 0 w 11"/>
                <a:gd name="T25" fmla="*/ 350 h 1705"/>
                <a:gd name="T26" fmla="*/ 11 w 11"/>
                <a:gd name="T27" fmla="*/ 420 h 1705"/>
                <a:gd name="T28" fmla="*/ 11 w 11"/>
                <a:gd name="T29" fmla="*/ 385 h 1705"/>
                <a:gd name="T30" fmla="*/ 0 w 11"/>
                <a:gd name="T31" fmla="*/ 455 h 1705"/>
                <a:gd name="T32" fmla="*/ 11 w 11"/>
                <a:gd name="T33" fmla="*/ 481 h 1705"/>
                <a:gd name="T34" fmla="*/ 0 w 11"/>
                <a:gd name="T35" fmla="*/ 481 h 1705"/>
                <a:gd name="T36" fmla="*/ 11 w 11"/>
                <a:gd name="T37" fmla="*/ 551 h 1705"/>
                <a:gd name="T38" fmla="*/ 11 w 11"/>
                <a:gd name="T39" fmla="*/ 542 h 1705"/>
                <a:gd name="T40" fmla="*/ 0 w 11"/>
                <a:gd name="T41" fmla="*/ 612 h 1705"/>
                <a:gd name="T42" fmla="*/ 11 w 11"/>
                <a:gd name="T43" fmla="*/ 639 h 1705"/>
                <a:gd name="T44" fmla="*/ 0 w 11"/>
                <a:gd name="T45" fmla="*/ 639 h 1705"/>
                <a:gd name="T46" fmla="*/ 11 w 11"/>
                <a:gd name="T47" fmla="*/ 709 h 1705"/>
                <a:gd name="T48" fmla="*/ 11 w 11"/>
                <a:gd name="T49" fmla="*/ 674 h 1705"/>
                <a:gd name="T50" fmla="*/ 0 w 11"/>
                <a:gd name="T51" fmla="*/ 744 h 1705"/>
                <a:gd name="T52" fmla="*/ 11 w 11"/>
                <a:gd name="T53" fmla="*/ 770 h 1705"/>
                <a:gd name="T54" fmla="*/ 0 w 11"/>
                <a:gd name="T55" fmla="*/ 770 h 1705"/>
                <a:gd name="T56" fmla="*/ 11 w 11"/>
                <a:gd name="T57" fmla="*/ 840 h 1705"/>
                <a:gd name="T58" fmla="*/ 11 w 11"/>
                <a:gd name="T59" fmla="*/ 831 h 1705"/>
                <a:gd name="T60" fmla="*/ 0 w 11"/>
                <a:gd name="T61" fmla="*/ 901 h 1705"/>
                <a:gd name="T62" fmla="*/ 11 w 11"/>
                <a:gd name="T63" fmla="*/ 927 h 1705"/>
                <a:gd name="T64" fmla="*/ 0 w 11"/>
                <a:gd name="T65" fmla="*/ 927 h 1705"/>
                <a:gd name="T66" fmla="*/ 11 w 11"/>
                <a:gd name="T67" fmla="*/ 997 h 1705"/>
                <a:gd name="T68" fmla="*/ 11 w 11"/>
                <a:gd name="T69" fmla="*/ 962 h 1705"/>
                <a:gd name="T70" fmla="*/ 0 w 11"/>
                <a:gd name="T71" fmla="*/ 1032 h 1705"/>
                <a:gd name="T72" fmla="*/ 11 w 11"/>
                <a:gd name="T73" fmla="*/ 1058 h 1705"/>
                <a:gd name="T74" fmla="*/ 0 w 11"/>
                <a:gd name="T75" fmla="*/ 1058 h 1705"/>
                <a:gd name="T76" fmla="*/ 11 w 11"/>
                <a:gd name="T77" fmla="*/ 1128 h 1705"/>
                <a:gd name="T78" fmla="*/ 11 w 11"/>
                <a:gd name="T79" fmla="*/ 1119 h 1705"/>
                <a:gd name="T80" fmla="*/ 0 w 11"/>
                <a:gd name="T81" fmla="*/ 1189 h 1705"/>
                <a:gd name="T82" fmla="*/ 11 w 11"/>
                <a:gd name="T83" fmla="*/ 1216 h 1705"/>
                <a:gd name="T84" fmla="*/ 0 w 11"/>
                <a:gd name="T85" fmla="*/ 1216 h 1705"/>
                <a:gd name="T86" fmla="*/ 11 w 11"/>
                <a:gd name="T87" fmla="*/ 1286 h 1705"/>
                <a:gd name="T88" fmla="*/ 11 w 11"/>
                <a:gd name="T89" fmla="*/ 1251 h 1705"/>
                <a:gd name="T90" fmla="*/ 0 w 11"/>
                <a:gd name="T91" fmla="*/ 1320 h 1705"/>
                <a:gd name="T92" fmla="*/ 11 w 11"/>
                <a:gd name="T93" fmla="*/ 1347 h 1705"/>
                <a:gd name="T94" fmla="*/ 0 w 11"/>
                <a:gd name="T95" fmla="*/ 1347 h 1705"/>
                <a:gd name="T96" fmla="*/ 11 w 11"/>
                <a:gd name="T97" fmla="*/ 1417 h 1705"/>
                <a:gd name="T98" fmla="*/ 11 w 11"/>
                <a:gd name="T99" fmla="*/ 1408 h 1705"/>
                <a:gd name="T100" fmla="*/ 0 w 11"/>
                <a:gd name="T101" fmla="*/ 1478 h 1705"/>
                <a:gd name="T102" fmla="*/ 11 w 11"/>
                <a:gd name="T103" fmla="*/ 1504 h 1705"/>
                <a:gd name="T104" fmla="*/ 0 w 11"/>
                <a:gd name="T105" fmla="*/ 1504 h 1705"/>
                <a:gd name="T106" fmla="*/ 11 w 11"/>
                <a:gd name="T107" fmla="*/ 1574 h 1705"/>
                <a:gd name="T108" fmla="*/ 11 w 11"/>
                <a:gd name="T109" fmla="*/ 1539 h 1705"/>
                <a:gd name="T110" fmla="*/ 0 w 11"/>
                <a:gd name="T111" fmla="*/ 1609 h 1705"/>
                <a:gd name="T112" fmla="*/ 11 w 11"/>
                <a:gd name="T113" fmla="*/ 1635 h 1705"/>
                <a:gd name="T114" fmla="*/ 0 w 11"/>
                <a:gd name="T115" fmla="*/ 1635 h 1705"/>
                <a:gd name="T116" fmla="*/ 11 w 11"/>
                <a:gd name="T117" fmla="*/ 1705 h 1705"/>
                <a:gd name="T118" fmla="*/ 11 w 11"/>
                <a:gd name="T119" fmla="*/ 1696 h 17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1" h="1705">
                  <a:moveTo>
                    <a:pt x="11" y="0"/>
                  </a:moveTo>
                  <a:lnTo>
                    <a:pt x="11" y="35"/>
                  </a:lnTo>
                  <a:lnTo>
                    <a:pt x="0" y="35"/>
                  </a:lnTo>
                  <a:lnTo>
                    <a:pt x="0" y="0"/>
                  </a:lnTo>
                  <a:lnTo>
                    <a:pt x="11" y="0"/>
                  </a:lnTo>
                  <a:close/>
                  <a:moveTo>
                    <a:pt x="11" y="62"/>
                  </a:moveTo>
                  <a:lnTo>
                    <a:pt x="11" y="70"/>
                  </a:lnTo>
                  <a:lnTo>
                    <a:pt x="0" y="70"/>
                  </a:lnTo>
                  <a:lnTo>
                    <a:pt x="0" y="62"/>
                  </a:lnTo>
                  <a:lnTo>
                    <a:pt x="11" y="62"/>
                  </a:lnTo>
                  <a:close/>
                  <a:moveTo>
                    <a:pt x="11" y="97"/>
                  </a:moveTo>
                  <a:lnTo>
                    <a:pt x="11" y="132"/>
                  </a:lnTo>
                  <a:lnTo>
                    <a:pt x="0" y="132"/>
                  </a:lnTo>
                  <a:lnTo>
                    <a:pt x="0" y="97"/>
                  </a:lnTo>
                  <a:lnTo>
                    <a:pt x="11" y="97"/>
                  </a:lnTo>
                  <a:close/>
                  <a:moveTo>
                    <a:pt x="11" y="158"/>
                  </a:moveTo>
                  <a:lnTo>
                    <a:pt x="11" y="167"/>
                  </a:lnTo>
                  <a:lnTo>
                    <a:pt x="0" y="167"/>
                  </a:lnTo>
                  <a:lnTo>
                    <a:pt x="0" y="158"/>
                  </a:lnTo>
                  <a:lnTo>
                    <a:pt x="11" y="158"/>
                  </a:lnTo>
                  <a:close/>
                  <a:moveTo>
                    <a:pt x="11" y="193"/>
                  </a:moveTo>
                  <a:lnTo>
                    <a:pt x="11" y="228"/>
                  </a:lnTo>
                  <a:lnTo>
                    <a:pt x="0" y="228"/>
                  </a:lnTo>
                  <a:lnTo>
                    <a:pt x="0" y="193"/>
                  </a:lnTo>
                  <a:lnTo>
                    <a:pt x="11" y="193"/>
                  </a:lnTo>
                  <a:close/>
                  <a:moveTo>
                    <a:pt x="11" y="254"/>
                  </a:moveTo>
                  <a:lnTo>
                    <a:pt x="11" y="263"/>
                  </a:lnTo>
                  <a:lnTo>
                    <a:pt x="0" y="263"/>
                  </a:lnTo>
                  <a:lnTo>
                    <a:pt x="0" y="254"/>
                  </a:lnTo>
                  <a:lnTo>
                    <a:pt x="11" y="254"/>
                  </a:lnTo>
                  <a:close/>
                  <a:moveTo>
                    <a:pt x="11" y="289"/>
                  </a:moveTo>
                  <a:lnTo>
                    <a:pt x="11" y="324"/>
                  </a:lnTo>
                  <a:lnTo>
                    <a:pt x="0" y="324"/>
                  </a:lnTo>
                  <a:lnTo>
                    <a:pt x="0" y="289"/>
                  </a:lnTo>
                  <a:lnTo>
                    <a:pt x="11" y="289"/>
                  </a:lnTo>
                  <a:close/>
                  <a:moveTo>
                    <a:pt x="11" y="350"/>
                  </a:moveTo>
                  <a:lnTo>
                    <a:pt x="11" y="359"/>
                  </a:lnTo>
                  <a:lnTo>
                    <a:pt x="0" y="359"/>
                  </a:lnTo>
                  <a:lnTo>
                    <a:pt x="0" y="350"/>
                  </a:lnTo>
                  <a:lnTo>
                    <a:pt x="11" y="350"/>
                  </a:lnTo>
                  <a:close/>
                  <a:moveTo>
                    <a:pt x="11" y="385"/>
                  </a:moveTo>
                  <a:lnTo>
                    <a:pt x="11" y="420"/>
                  </a:lnTo>
                  <a:lnTo>
                    <a:pt x="0" y="420"/>
                  </a:lnTo>
                  <a:lnTo>
                    <a:pt x="0" y="385"/>
                  </a:lnTo>
                  <a:lnTo>
                    <a:pt x="11" y="385"/>
                  </a:lnTo>
                  <a:close/>
                  <a:moveTo>
                    <a:pt x="11" y="446"/>
                  </a:moveTo>
                  <a:lnTo>
                    <a:pt x="11" y="455"/>
                  </a:lnTo>
                  <a:lnTo>
                    <a:pt x="0" y="455"/>
                  </a:lnTo>
                  <a:lnTo>
                    <a:pt x="0" y="446"/>
                  </a:lnTo>
                  <a:lnTo>
                    <a:pt x="11" y="446"/>
                  </a:lnTo>
                  <a:close/>
                  <a:moveTo>
                    <a:pt x="11" y="481"/>
                  </a:moveTo>
                  <a:lnTo>
                    <a:pt x="11" y="516"/>
                  </a:lnTo>
                  <a:lnTo>
                    <a:pt x="0" y="516"/>
                  </a:lnTo>
                  <a:lnTo>
                    <a:pt x="0" y="481"/>
                  </a:lnTo>
                  <a:lnTo>
                    <a:pt x="11" y="481"/>
                  </a:lnTo>
                  <a:close/>
                  <a:moveTo>
                    <a:pt x="11" y="542"/>
                  </a:moveTo>
                  <a:lnTo>
                    <a:pt x="11" y="551"/>
                  </a:lnTo>
                  <a:lnTo>
                    <a:pt x="0" y="551"/>
                  </a:lnTo>
                  <a:lnTo>
                    <a:pt x="0" y="542"/>
                  </a:lnTo>
                  <a:lnTo>
                    <a:pt x="11" y="542"/>
                  </a:lnTo>
                  <a:close/>
                  <a:moveTo>
                    <a:pt x="11" y="577"/>
                  </a:moveTo>
                  <a:lnTo>
                    <a:pt x="11" y="612"/>
                  </a:lnTo>
                  <a:lnTo>
                    <a:pt x="0" y="612"/>
                  </a:lnTo>
                  <a:lnTo>
                    <a:pt x="0" y="577"/>
                  </a:lnTo>
                  <a:lnTo>
                    <a:pt x="11" y="577"/>
                  </a:lnTo>
                  <a:close/>
                  <a:moveTo>
                    <a:pt x="11" y="639"/>
                  </a:moveTo>
                  <a:lnTo>
                    <a:pt x="11" y="647"/>
                  </a:lnTo>
                  <a:lnTo>
                    <a:pt x="0" y="647"/>
                  </a:lnTo>
                  <a:lnTo>
                    <a:pt x="0" y="639"/>
                  </a:lnTo>
                  <a:lnTo>
                    <a:pt x="11" y="639"/>
                  </a:lnTo>
                  <a:close/>
                  <a:moveTo>
                    <a:pt x="11" y="674"/>
                  </a:moveTo>
                  <a:lnTo>
                    <a:pt x="11" y="709"/>
                  </a:lnTo>
                  <a:lnTo>
                    <a:pt x="0" y="709"/>
                  </a:lnTo>
                  <a:lnTo>
                    <a:pt x="0" y="674"/>
                  </a:lnTo>
                  <a:lnTo>
                    <a:pt x="11" y="674"/>
                  </a:lnTo>
                  <a:close/>
                  <a:moveTo>
                    <a:pt x="11" y="735"/>
                  </a:moveTo>
                  <a:lnTo>
                    <a:pt x="11" y="744"/>
                  </a:lnTo>
                  <a:lnTo>
                    <a:pt x="0" y="744"/>
                  </a:lnTo>
                  <a:lnTo>
                    <a:pt x="0" y="735"/>
                  </a:lnTo>
                  <a:lnTo>
                    <a:pt x="11" y="735"/>
                  </a:lnTo>
                  <a:close/>
                  <a:moveTo>
                    <a:pt x="11" y="770"/>
                  </a:moveTo>
                  <a:lnTo>
                    <a:pt x="11" y="805"/>
                  </a:lnTo>
                  <a:lnTo>
                    <a:pt x="0" y="805"/>
                  </a:lnTo>
                  <a:lnTo>
                    <a:pt x="0" y="770"/>
                  </a:lnTo>
                  <a:lnTo>
                    <a:pt x="11" y="770"/>
                  </a:lnTo>
                  <a:close/>
                  <a:moveTo>
                    <a:pt x="11" y="831"/>
                  </a:moveTo>
                  <a:lnTo>
                    <a:pt x="11" y="840"/>
                  </a:lnTo>
                  <a:lnTo>
                    <a:pt x="0" y="840"/>
                  </a:lnTo>
                  <a:lnTo>
                    <a:pt x="0" y="831"/>
                  </a:lnTo>
                  <a:lnTo>
                    <a:pt x="11" y="831"/>
                  </a:lnTo>
                  <a:close/>
                  <a:moveTo>
                    <a:pt x="11" y="866"/>
                  </a:moveTo>
                  <a:lnTo>
                    <a:pt x="11" y="901"/>
                  </a:lnTo>
                  <a:lnTo>
                    <a:pt x="0" y="901"/>
                  </a:lnTo>
                  <a:lnTo>
                    <a:pt x="0" y="866"/>
                  </a:lnTo>
                  <a:lnTo>
                    <a:pt x="11" y="866"/>
                  </a:lnTo>
                  <a:close/>
                  <a:moveTo>
                    <a:pt x="11" y="927"/>
                  </a:moveTo>
                  <a:lnTo>
                    <a:pt x="11" y="936"/>
                  </a:lnTo>
                  <a:lnTo>
                    <a:pt x="0" y="936"/>
                  </a:lnTo>
                  <a:lnTo>
                    <a:pt x="0" y="927"/>
                  </a:lnTo>
                  <a:lnTo>
                    <a:pt x="11" y="927"/>
                  </a:lnTo>
                  <a:close/>
                  <a:moveTo>
                    <a:pt x="11" y="962"/>
                  </a:moveTo>
                  <a:lnTo>
                    <a:pt x="11" y="997"/>
                  </a:lnTo>
                  <a:lnTo>
                    <a:pt x="0" y="997"/>
                  </a:lnTo>
                  <a:lnTo>
                    <a:pt x="0" y="962"/>
                  </a:lnTo>
                  <a:lnTo>
                    <a:pt x="11" y="962"/>
                  </a:lnTo>
                  <a:close/>
                  <a:moveTo>
                    <a:pt x="11" y="1023"/>
                  </a:moveTo>
                  <a:lnTo>
                    <a:pt x="11" y="1032"/>
                  </a:lnTo>
                  <a:lnTo>
                    <a:pt x="0" y="1032"/>
                  </a:lnTo>
                  <a:lnTo>
                    <a:pt x="0" y="1023"/>
                  </a:lnTo>
                  <a:lnTo>
                    <a:pt x="11" y="1023"/>
                  </a:lnTo>
                  <a:close/>
                  <a:moveTo>
                    <a:pt x="11" y="1058"/>
                  </a:moveTo>
                  <a:lnTo>
                    <a:pt x="11" y="1093"/>
                  </a:lnTo>
                  <a:lnTo>
                    <a:pt x="0" y="1093"/>
                  </a:lnTo>
                  <a:lnTo>
                    <a:pt x="0" y="1058"/>
                  </a:lnTo>
                  <a:lnTo>
                    <a:pt x="11" y="1058"/>
                  </a:lnTo>
                  <a:close/>
                  <a:moveTo>
                    <a:pt x="11" y="1119"/>
                  </a:moveTo>
                  <a:lnTo>
                    <a:pt x="11" y="1128"/>
                  </a:lnTo>
                  <a:lnTo>
                    <a:pt x="0" y="1128"/>
                  </a:lnTo>
                  <a:lnTo>
                    <a:pt x="0" y="1119"/>
                  </a:lnTo>
                  <a:lnTo>
                    <a:pt x="11" y="1119"/>
                  </a:lnTo>
                  <a:close/>
                  <a:moveTo>
                    <a:pt x="11" y="1154"/>
                  </a:moveTo>
                  <a:lnTo>
                    <a:pt x="11" y="1189"/>
                  </a:lnTo>
                  <a:lnTo>
                    <a:pt x="0" y="1189"/>
                  </a:lnTo>
                  <a:lnTo>
                    <a:pt x="0" y="1154"/>
                  </a:lnTo>
                  <a:lnTo>
                    <a:pt x="11" y="1154"/>
                  </a:lnTo>
                  <a:close/>
                  <a:moveTo>
                    <a:pt x="11" y="1216"/>
                  </a:moveTo>
                  <a:lnTo>
                    <a:pt x="11" y="1224"/>
                  </a:lnTo>
                  <a:lnTo>
                    <a:pt x="0" y="1224"/>
                  </a:lnTo>
                  <a:lnTo>
                    <a:pt x="0" y="1216"/>
                  </a:lnTo>
                  <a:lnTo>
                    <a:pt x="11" y="1216"/>
                  </a:lnTo>
                  <a:close/>
                  <a:moveTo>
                    <a:pt x="11" y="1251"/>
                  </a:moveTo>
                  <a:lnTo>
                    <a:pt x="11" y="1286"/>
                  </a:lnTo>
                  <a:lnTo>
                    <a:pt x="0" y="1286"/>
                  </a:lnTo>
                  <a:lnTo>
                    <a:pt x="0" y="1251"/>
                  </a:lnTo>
                  <a:lnTo>
                    <a:pt x="11" y="1251"/>
                  </a:lnTo>
                  <a:close/>
                  <a:moveTo>
                    <a:pt x="11" y="1312"/>
                  </a:moveTo>
                  <a:lnTo>
                    <a:pt x="11" y="1320"/>
                  </a:lnTo>
                  <a:lnTo>
                    <a:pt x="0" y="1320"/>
                  </a:lnTo>
                  <a:lnTo>
                    <a:pt x="0" y="1312"/>
                  </a:lnTo>
                  <a:lnTo>
                    <a:pt x="11" y="1312"/>
                  </a:lnTo>
                  <a:close/>
                  <a:moveTo>
                    <a:pt x="11" y="1347"/>
                  </a:moveTo>
                  <a:lnTo>
                    <a:pt x="11" y="1382"/>
                  </a:lnTo>
                  <a:lnTo>
                    <a:pt x="0" y="1382"/>
                  </a:lnTo>
                  <a:lnTo>
                    <a:pt x="0" y="1347"/>
                  </a:lnTo>
                  <a:lnTo>
                    <a:pt x="11" y="1347"/>
                  </a:lnTo>
                  <a:close/>
                  <a:moveTo>
                    <a:pt x="11" y="1408"/>
                  </a:moveTo>
                  <a:lnTo>
                    <a:pt x="11" y="1417"/>
                  </a:lnTo>
                  <a:lnTo>
                    <a:pt x="0" y="1417"/>
                  </a:lnTo>
                  <a:lnTo>
                    <a:pt x="0" y="1408"/>
                  </a:lnTo>
                  <a:lnTo>
                    <a:pt x="11" y="1408"/>
                  </a:lnTo>
                  <a:close/>
                  <a:moveTo>
                    <a:pt x="11" y="1443"/>
                  </a:moveTo>
                  <a:lnTo>
                    <a:pt x="11" y="1478"/>
                  </a:lnTo>
                  <a:lnTo>
                    <a:pt x="0" y="1478"/>
                  </a:lnTo>
                  <a:lnTo>
                    <a:pt x="0" y="1443"/>
                  </a:lnTo>
                  <a:lnTo>
                    <a:pt x="11" y="1443"/>
                  </a:lnTo>
                  <a:close/>
                  <a:moveTo>
                    <a:pt x="11" y="1504"/>
                  </a:moveTo>
                  <a:lnTo>
                    <a:pt x="11" y="1513"/>
                  </a:lnTo>
                  <a:lnTo>
                    <a:pt x="0" y="1513"/>
                  </a:lnTo>
                  <a:lnTo>
                    <a:pt x="0" y="1504"/>
                  </a:lnTo>
                  <a:lnTo>
                    <a:pt x="11" y="1504"/>
                  </a:lnTo>
                  <a:close/>
                  <a:moveTo>
                    <a:pt x="11" y="1539"/>
                  </a:moveTo>
                  <a:lnTo>
                    <a:pt x="11" y="1574"/>
                  </a:lnTo>
                  <a:lnTo>
                    <a:pt x="0" y="1574"/>
                  </a:lnTo>
                  <a:lnTo>
                    <a:pt x="0" y="1539"/>
                  </a:lnTo>
                  <a:lnTo>
                    <a:pt x="11" y="1539"/>
                  </a:lnTo>
                  <a:close/>
                  <a:moveTo>
                    <a:pt x="11" y="1600"/>
                  </a:moveTo>
                  <a:lnTo>
                    <a:pt x="11" y="1609"/>
                  </a:lnTo>
                  <a:lnTo>
                    <a:pt x="0" y="1609"/>
                  </a:lnTo>
                  <a:lnTo>
                    <a:pt x="0" y="1600"/>
                  </a:lnTo>
                  <a:lnTo>
                    <a:pt x="11" y="1600"/>
                  </a:lnTo>
                  <a:close/>
                  <a:moveTo>
                    <a:pt x="11" y="1635"/>
                  </a:moveTo>
                  <a:lnTo>
                    <a:pt x="11" y="1670"/>
                  </a:lnTo>
                  <a:lnTo>
                    <a:pt x="0" y="1670"/>
                  </a:lnTo>
                  <a:lnTo>
                    <a:pt x="0" y="1635"/>
                  </a:lnTo>
                  <a:lnTo>
                    <a:pt x="11" y="1635"/>
                  </a:lnTo>
                  <a:close/>
                  <a:moveTo>
                    <a:pt x="11" y="1696"/>
                  </a:moveTo>
                  <a:lnTo>
                    <a:pt x="11" y="1705"/>
                  </a:lnTo>
                  <a:lnTo>
                    <a:pt x="0" y="1705"/>
                  </a:lnTo>
                  <a:lnTo>
                    <a:pt x="0" y="1696"/>
                  </a:lnTo>
                  <a:lnTo>
                    <a:pt x="11" y="1696"/>
                  </a:lnTo>
                  <a:close/>
                </a:path>
              </a:pathLst>
            </a:custGeom>
            <a:solidFill>
              <a:srgbClr val="0B0EFF"/>
            </a:solidFill>
            <a:ln w="0" cap="flat">
              <a:solidFill>
                <a:srgbClr val="0B0E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1" name="Rectangle 44">
              <a:extLst>
                <a:ext uri="{FF2B5EF4-FFF2-40B4-BE49-F238E27FC236}">
                  <a16:creationId xmlns:a16="http://schemas.microsoft.com/office/drawing/2014/main" id="{FB95201A-FF18-CDC1-ABDF-904EEC1B1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" y="3697"/>
              <a:ext cx="2935" cy="61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62" name="Rectangle 45">
              <a:extLst>
                <a:ext uri="{FF2B5EF4-FFF2-40B4-BE49-F238E27FC236}">
                  <a16:creationId xmlns:a16="http://schemas.microsoft.com/office/drawing/2014/main" id="{A5DBED42-512D-DF96-DADA-4C9A5AD84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8" y="3697"/>
              <a:ext cx="2935" cy="611"/>
            </a:xfrm>
            <a:prstGeom prst="rect">
              <a:avLst/>
            </a:prstGeom>
            <a:noFill/>
            <a:ln w="11113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63" name="Segnaposto contenuto 4">
            <a:extLst>
              <a:ext uri="{FF2B5EF4-FFF2-40B4-BE49-F238E27FC236}">
                <a16:creationId xmlns:a16="http://schemas.microsoft.com/office/drawing/2014/main" id="{9040EA79-49F5-AB42-4250-5CDD128DAC12}"/>
              </a:ext>
            </a:extLst>
          </p:cNvPr>
          <p:cNvSpPr txBox="1">
            <a:spLocks/>
          </p:cNvSpPr>
          <p:nvPr/>
        </p:nvSpPr>
        <p:spPr>
          <a:xfrm>
            <a:off x="2819439" y="6184769"/>
            <a:ext cx="1815445" cy="44699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2" indent="0" algn="just">
              <a:lnSpc>
                <a:spcPct val="100000"/>
              </a:lnSpc>
              <a:buNone/>
            </a:pPr>
            <a:r>
              <a:rPr lang="it-IT" dirty="0">
                <a:solidFill>
                  <a:srgbClr val="000000"/>
                </a:solidFill>
              </a:rPr>
              <a:t>Auto-</a:t>
            </a:r>
            <a:r>
              <a:rPr lang="it-IT" dirty="0" err="1">
                <a:solidFill>
                  <a:srgbClr val="000000"/>
                </a:solidFill>
              </a:rPr>
              <a:t>ignition</a:t>
            </a:r>
            <a:endParaRPr lang="it-IT" dirty="0">
              <a:solidFill>
                <a:srgbClr val="000000"/>
              </a:solidFill>
            </a:endParaRPr>
          </a:p>
          <a:p>
            <a:pPr marL="174625" lvl="2" indent="0" algn="just">
              <a:lnSpc>
                <a:spcPct val="100000"/>
              </a:lnSpc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26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Emission</a:t>
              </a:r>
              <a:r>
                <a:rPr lang="it-IT" sz="3600" dirty="0"/>
                <a:t> </a:t>
              </a:r>
              <a:r>
                <a:rPr lang="it-IT" sz="3600" dirty="0" err="1"/>
                <a:t>Modelling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987F055-6299-B7DE-1E18-6584B8EB74EF}"/>
              </a:ext>
            </a:extLst>
          </p:cNvPr>
          <p:cNvSpPr txBox="1"/>
          <p:nvPr/>
        </p:nvSpPr>
        <p:spPr>
          <a:xfrm>
            <a:off x="825462" y="1616737"/>
            <a:ext cx="1022516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NO </a:t>
            </a:r>
            <a:r>
              <a:rPr lang="it-IT" sz="2200" dirty="0" err="1">
                <a:latin typeface="Roboto"/>
              </a:rPr>
              <a:t>is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computed</a:t>
            </a:r>
            <a:r>
              <a:rPr lang="it-IT" sz="2200" dirty="0">
                <a:latin typeface="Roboto"/>
              </a:rPr>
              <a:t> with a multi-zone </a:t>
            </a:r>
            <a:r>
              <a:rPr lang="it-IT" sz="2200" dirty="0" err="1">
                <a:latin typeface="Roboto"/>
              </a:rPr>
              <a:t>approach</a:t>
            </a:r>
            <a:r>
              <a:rPr lang="it-IT" sz="2200" dirty="0">
                <a:latin typeface="Roboto"/>
              </a:rPr>
              <a:t> for </a:t>
            </a:r>
            <a:r>
              <a:rPr lang="it-IT" sz="2200" dirty="0" err="1">
                <a:latin typeface="Roboto"/>
              </a:rPr>
              <a:t>burned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region</a:t>
            </a:r>
            <a:r>
              <a:rPr lang="it-IT" sz="2200" dirty="0">
                <a:latin typeface="Roboto"/>
              </a:rPr>
              <a:t>. </a:t>
            </a:r>
            <a:r>
              <a:rPr lang="it-IT" sz="2200" dirty="0" err="1">
                <a:latin typeface="Roboto"/>
              </a:rPr>
              <a:t>Zeldovich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kinetic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scheme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is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solved</a:t>
            </a:r>
            <a:r>
              <a:rPr lang="it-IT" sz="2200" dirty="0">
                <a:latin typeface="Roboto"/>
              </a:rPr>
              <a:t> in </a:t>
            </a:r>
            <a:r>
              <a:rPr lang="it-IT" sz="2200" dirty="0" err="1">
                <a:latin typeface="Roboto"/>
              </a:rPr>
              <a:t>each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burned</a:t>
            </a:r>
            <a:r>
              <a:rPr lang="it-IT" sz="2200" dirty="0">
                <a:latin typeface="Roboto"/>
              </a:rPr>
              <a:t> zone;</a:t>
            </a:r>
          </a:p>
          <a:p>
            <a:endParaRPr lang="it-IT" sz="22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CO </a:t>
            </a:r>
            <a:r>
              <a:rPr lang="it-IT" sz="2200" dirty="0" err="1">
                <a:latin typeface="Roboto"/>
              </a:rPr>
              <a:t>is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computed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employing</a:t>
            </a:r>
            <a:r>
              <a:rPr lang="it-IT" sz="2200" dirty="0">
                <a:latin typeface="Roboto"/>
              </a:rPr>
              <a:t> a two-step </a:t>
            </a:r>
            <a:r>
              <a:rPr lang="it-IT" sz="2200" dirty="0" err="1">
                <a:latin typeface="Roboto"/>
              </a:rPr>
              <a:t>reaction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scheme</a:t>
            </a:r>
            <a:r>
              <a:rPr lang="it-IT" sz="2200" dirty="0">
                <a:latin typeface="Roboto"/>
              </a:rPr>
              <a:t> (J. </a:t>
            </a:r>
            <a:r>
              <a:rPr lang="it-IT" sz="2200" dirty="0" err="1">
                <a:latin typeface="Roboto"/>
              </a:rPr>
              <a:t>Heywood</a:t>
            </a:r>
            <a:r>
              <a:rPr lang="it-IT" sz="2200" dirty="0">
                <a:latin typeface="Roboto"/>
              </a:rPr>
              <a:t>);</a:t>
            </a:r>
          </a:p>
          <a:p>
            <a:endParaRPr lang="it-IT" sz="22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Unburned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hydrocarbons</a:t>
            </a:r>
            <a:r>
              <a:rPr lang="it-IT" sz="2200" dirty="0">
                <a:latin typeface="Roboto"/>
              </a:rPr>
              <a:t> (</a:t>
            </a:r>
            <a:r>
              <a:rPr lang="it-IT" sz="2200" dirty="0" err="1">
                <a:latin typeface="Roboto"/>
              </a:rPr>
              <a:t>uHC</a:t>
            </a:r>
            <a:r>
              <a:rPr lang="it-IT" sz="2200" dirty="0">
                <a:latin typeface="Roboto"/>
              </a:rPr>
              <a:t>) are </a:t>
            </a:r>
            <a:r>
              <a:rPr lang="it-IT" sz="2200" dirty="0" err="1">
                <a:latin typeface="Roboto"/>
              </a:rPr>
              <a:t>computed</a:t>
            </a:r>
            <a:r>
              <a:rPr lang="it-IT" sz="2200" dirty="0">
                <a:latin typeface="Roboto"/>
              </a:rPr>
              <a:t> with </a:t>
            </a:r>
            <a:r>
              <a:rPr lang="it-IT" sz="2200" dirty="0" err="1">
                <a:latin typeface="Roboto"/>
              </a:rPr>
              <a:t>crevice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mechanism</a:t>
            </a:r>
            <a:r>
              <a:rPr lang="it-IT" sz="2200" dirty="0">
                <a:latin typeface="Roboto"/>
              </a:rPr>
              <a:t>, </a:t>
            </a:r>
            <a:r>
              <a:rPr lang="it-IT" sz="2200" dirty="0" err="1">
                <a:latin typeface="Roboto"/>
              </a:rPr>
              <a:t>followed</a:t>
            </a:r>
            <a:r>
              <a:rPr lang="it-IT" sz="2200" dirty="0">
                <a:latin typeface="Roboto"/>
              </a:rPr>
              <a:t> by in-</a:t>
            </a:r>
            <a:r>
              <a:rPr lang="it-IT" sz="2200" dirty="0" err="1">
                <a:latin typeface="Roboto"/>
              </a:rPr>
              <a:t>cylinder</a:t>
            </a:r>
            <a:r>
              <a:rPr lang="it-IT" sz="2200" dirty="0">
                <a:latin typeface="Roboto"/>
              </a:rPr>
              <a:t> post-</a:t>
            </a:r>
            <a:r>
              <a:rPr lang="it-IT" sz="2200" dirty="0" err="1">
                <a:latin typeface="Roboto"/>
              </a:rPr>
              <a:t>oxidation</a:t>
            </a:r>
            <a:r>
              <a:rPr lang="it-IT" sz="2200" dirty="0">
                <a:latin typeface="Roboto"/>
              </a:rPr>
              <a:t> of </a:t>
            </a:r>
            <a:r>
              <a:rPr lang="it-IT" sz="2200" dirty="0" err="1">
                <a:latin typeface="Roboto"/>
              </a:rPr>
              <a:t>released</a:t>
            </a:r>
            <a:r>
              <a:rPr lang="it-IT" sz="2200" dirty="0">
                <a:latin typeface="Roboto"/>
              </a:rPr>
              <a:t> HC flow;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2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A </a:t>
            </a:r>
            <a:r>
              <a:rPr lang="it-IT" sz="2200" dirty="0" err="1">
                <a:latin typeface="Roboto"/>
              </a:rPr>
              <a:t>flame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wall</a:t>
            </a:r>
            <a:r>
              <a:rPr lang="it-IT" sz="2200" dirty="0">
                <a:latin typeface="Roboto"/>
              </a:rPr>
              <a:t> quenching sub-model </a:t>
            </a:r>
            <a:r>
              <a:rPr lang="it-IT" sz="2200" dirty="0" err="1">
                <a:latin typeface="Roboto"/>
              </a:rPr>
              <a:t>allows</a:t>
            </a:r>
            <a:r>
              <a:rPr lang="it-IT" sz="2200" dirty="0">
                <a:latin typeface="Roboto"/>
              </a:rPr>
              <a:t> to </a:t>
            </a:r>
            <a:r>
              <a:rPr lang="it-IT" sz="2200" dirty="0" err="1">
                <a:latin typeface="Roboto"/>
              </a:rPr>
              <a:t>evaluate</a:t>
            </a:r>
            <a:r>
              <a:rPr lang="it-IT" sz="2200" dirty="0">
                <a:latin typeface="Roboto"/>
              </a:rPr>
              <a:t> the quenching </a:t>
            </a:r>
            <a:r>
              <a:rPr lang="it-IT" sz="2200" dirty="0" err="1">
                <a:latin typeface="Roboto"/>
              </a:rPr>
              <a:t>contribution</a:t>
            </a:r>
            <a:r>
              <a:rPr lang="it-IT" sz="2200" dirty="0">
                <a:latin typeface="Roboto"/>
              </a:rPr>
              <a:t> to the </a:t>
            </a:r>
            <a:r>
              <a:rPr lang="it-IT" sz="2200" dirty="0" err="1">
                <a:latin typeface="Roboto"/>
              </a:rPr>
              <a:t>overall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unburned</a:t>
            </a:r>
            <a:r>
              <a:rPr lang="it-IT" sz="2200" dirty="0">
                <a:latin typeface="Roboto"/>
              </a:rPr>
              <a:t> HC production (</a:t>
            </a:r>
            <a:r>
              <a:rPr lang="it-IT" sz="2200" dirty="0" err="1">
                <a:latin typeface="Roboto"/>
              </a:rPr>
              <a:t>relevant</a:t>
            </a:r>
            <a:r>
              <a:rPr lang="it-IT" sz="2200" dirty="0">
                <a:latin typeface="Roboto"/>
              </a:rPr>
              <a:t> for ultra-</a:t>
            </a:r>
            <a:r>
              <a:rPr lang="it-IT" sz="2200" dirty="0" err="1">
                <a:latin typeface="Roboto"/>
              </a:rPr>
              <a:t>lean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operation</a:t>
            </a:r>
            <a:r>
              <a:rPr lang="it-IT" sz="2200" dirty="0">
                <a:latin typeface="Roboto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279771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Presentation Guideline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87F055-6299-B7DE-1E18-6584B8EB74EF}"/>
              </a:ext>
            </a:extLst>
          </p:cNvPr>
          <p:cNvSpPr txBox="1"/>
          <p:nvPr/>
        </p:nvSpPr>
        <p:spPr>
          <a:xfrm>
            <a:off x="1175657" y="1468873"/>
            <a:ext cx="882178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modelling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approaches</a:t>
            </a:r>
            <a:r>
              <a:rPr lang="it-IT" sz="2200" dirty="0">
                <a:latin typeface="Roboto"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dirty="0"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Standard mode (</a:t>
            </a:r>
            <a:r>
              <a:rPr lang="it-IT" sz="2200" dirty="0" err="1">
                <a:latin typeface="Roboto"/>
              </a:rPr>
              <a:t>flame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propagation</a:t>
            </a:r>
            <a:r>
              <a:rPr lang="it-IT" sz="2200" dirty="0">
                <a:latin typeface="Roboto"/>
              </a:rPr>
              <a:t>);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it-IT" sz="800" dirty="0"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Innovative </a:t>
            </a: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modes</a:t>
            </a:r>
            <a:r>
              <a:rPr lang="it-IT" sz="2200" dirty="0">
                <a:latin typeface="Roboto"/>
              </a:rPr>
              <a:t> (HCCI/RCCI-Dual </a:t>
            </a:r>
            <a:r>
              <a:rPr lang="it-IT" sz="2200" dirty="0" err="1">
                <a:latin typeface="Roboto"/>
              </a:rPr>
              <a:t>Fuel</a:t>
            </a:r>
            <a:r>
              <a:rPr lang="it-IT" sz="2200" dirty="0">
                <a:latin typeface="Roboto"/>
              </a:rPr>
              <a:t>, TJI);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Emission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modelling</a:t>
            </a:r>
            <a:r>
              <a:rPr lang="it-IT" sz="2200" dirty="0">
                <a:latin typeface="Roboto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Results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discussion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for innovative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combustion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modes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(HCCI/RCCI-Dual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Fuel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, TJI);</a:t>
            </a:r>
          </a:p>
          <a:p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Conclusions</a:t>
            </a:r>
            <a:r>
              <a:rPr lang="it-IT" sz="2200" dirty="0"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7593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-8084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HCCI model: </a:t>
              </a:r>
              <a:r>
                <a:rPr lang="it-IT" sz="3600" dirty="0" err="1"/>
                <a:t>Results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DC714E87-50D9-C1CD-2AFD-DFC1482C680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97" y="4489237"/>
            <a:ext cx="7266140" cy="1836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7B6F2A9-D26F-F7C9-63B0-04D29A719F6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776" y="4373805"/>
            <a:ext cx="4506128" cy="223200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147" y="1702709"/>
            <a:ext cx="3995390" cy="2232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548647" y="1312253"/>
            <a:ext cx="2711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HYDROGEN ENGINE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2633702" y="4008116"/>
            <a:ext cx="2541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METHANE ENGINE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9568931" y="1244911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NO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9568930" y="3963171"/>
            <a:ext cx="542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/>
              <a:t>HC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161197" y="1793374"/>
            <a:ext cx="7216648" cy="1836000"/>
            <a:chOff x="161197" y="1793374"/>
            <a:chExt cx="7216648" cy="1836000"/>
          </a:xfrm>
        </p:grpSpPr>
        <p:pic>
          <p:nvPicPr>
            <p:cNvPr id="8" name="Immagine 7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197" y="1793374"/>
              <a:ext cx="7216648" cy="1836000"/>
            </a:xfrm>
            <a:prstGeom prst="rect">
              <a:avLst/>
            </a:prstGeom>
          </p:spPr>
        </p:pic>
        <p:sp>
          <p:nvSpPr>
            <p:cNvPr id="4" name="CasellaDiTesto 3"/>
            <p:cNvSpPr txBox="1"/>
            <p:nvPr/>
          </p:nvSpPr>
          <p:spPr>
            <a:xfrm>
              <a:off x="498904" y="2171014"/>
              <a:ext cx="103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/>
                <a:t>T= 373 K</a:t>
              </a:r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2605384" y="2171014"/>
              <a:ext cx="103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/>
                <a:t>T= 383 K</a:t>
              </a: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4745704" y="2171014"/>
              <a:ext cx="1036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/>
                <a:t>T= 393 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0603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RCCI/Dual </a:t>
              </a:r>
              <a:r>
                <a:rPr lang="it-IT" sz="3600" dirty="0" err="1"/>
                <a:t>Fuel</a:t>
              </a:r>
              <a:r>
                <a:rPr lang="it-IT" sz="3600" dirty="0"/>
                <a:t> model: </a:t>
              </a:r>
              <a:r>
                <a:rPr lang="it-IT" sz="3600" dirty="0" err="1"/>
                <a:t>Results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338E4901-DBD7-AC5D-4754-F638876BB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426751" y="1479138"/>
            <a:ext cx="3638953" cy="223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9D513DB6-6ABE-82BA-5C73-3A10621EC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687703" y="1487198"/>
            <a:ext cx="3638953" cy="22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ttangolo 16"/>
          <p:cNvSpPr/>
          <p:nvPr/>
        </p:nvSpPr>
        <p:spPr>
          <a:xfrm>
            <a:off x="100304" y="4052581"/>
            <a:ext cx="44814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Roboto"/>
              </a:rPr>
              <a:t>The RCCI/Dual Fuel model has been validated for a single-cylinder research engine designed for marine sector;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8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Roboto"/>
              </a:rPr>
              <a:t>Engine is fueled with natural gas through the intake port and with light fuel oil by a direct high-pressure injector.</a:t>
            </a:r>
            <a:r>
              <a:rPr lang="it-IT" sz="2000" dirty="0">
                <a:latin typeface="Roboto"/>
              </a:rPr>
              <a:t> </a:t>
            </a:r>
          </a:p>
        </p:txBody>
      </p:sp>
      <p:grpSp>
        <p:nvGrpSpPr>
          <p:cNvPr id="13" name="Gruppo 12"/>
          <p:cNvGrpSpPr/>
          <p:nvPr/>
        </p:nvGrpSpPr>
        <p:grpSpPr>
          <a:xfrm>
            <a:off x="177458" y="1318752"/>
            <a:ext cx="3787176" cy="2700000"/>
            <a:chOff x="177458" y="1318752"/>
            <a:chExt cx="3787176" cy="2700000"/>
          </a:xfrm>
        </p:grpSpPr>
        <p:pic>
          <p:nvPicPr>
            <p:cNvPr id="15" name="Immagin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177458" y="1318752"/>
              <a:ext cx="3787176" cy="270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CasellaDiTesto 17"/>
            <p:cNvSpPr txBox="1"/>
            <p:nvPr/>
          </p:nvSpPr>
          <p:spPr>
            <a:xfrm>
              <a:off x="1793040" y="2395083"/>
              <a:ext cx="157261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LOAD SWEEP</a:t>
              </a:r>
            </a:p>
          </p:txBody>
        </p:sp>
      </p:grpSp>
      <p:sp>
        <p:nvSpPr>
          <p:cNvPr id="8" name="Freccia a destra 7"/>
          <p:cNvSpPr/>
          <p:nvPr/>
        </p:nvSpPr>
        <p:spPr>
          <a:xfrm>
            <a:off x="3949424" y="2297808"/>
            <a:ext cx="632290" cy="2702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5" name="Gruppo 4"/>
          <p:cNvGrpSpPr/>
          <p:nvPr/>
        </p:nvGrpSpPr>
        <p:grpSpPr>
          <a:xfrm>
            <a:off x="4687703" y="4087676"/>
            <a:ext cx="3638953" cy="2232000"/>
            <a:chOff x="4687703" y="4087676"/>
            <a:chExt cx="3638953" cy="2232000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8B92B61D-FC28-4670-87F2-2607E829A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687703" y="4087676"/>
              <a:ext cx="3638953" cy="223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" name="CasellaDiTesto 3"/>
            <p:cNvSpPr txBox="1"/>
            <p:nvPr/>
          </p:nvSpPr>
          <p:spPr>
            <a:xfrm>
              <a:off x="5834402" y="4156363"/>
              <a:ext cx="1339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LOAD = 50%</a:t>
              </a:r>
            </a:p>
          </p:txBody>
        </p:sp>
      </p:grpSp>
      <p:grpSp>
        <p:nvGrpSpPr>
          <p:cNvPr id="9" name="Gruppo 8"/>
          <p:cNvGrpSpPr/>
          <p:nvPr/>
        </p:nvGrpSpPr>
        <p:grpSpPr>
          <a:xfrm>
            <a:off x="8426752" y="4087676"/>
            <a:ext cx="3638952" cy="2232000"/>
            <a:chOff x="8426752" y="4087676"/>
            <a:chExt cx="3638952" cy="2232000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1874F8B6-0B7F-44F5-9AAE-ECE3881DD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8426752" y="4087676"/>
              <a:ext cx="3638952" cy="2232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CasellaDiTesto 15"/>
            <p:cNvSpPr txBox="1"/>
            <p:nvPr/>
          </p:nvSpPr>
          <p:spPr>
            <a:xfrm>
              <a:off x="9473355" y="4156363"/>
              <a:ext cx="13396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/>
                <a:t>LOAD = 50%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420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Prechamber</a:t>
              </a:r>
              <a:r>
                <a:rPr lang="it-IT" sz="3600" dirty="0"/>
                <a:t> model: In-</a:t>
              </a:r>
              <a:r>
                <a:rPr lang="it-IT" sz="3600" dirty="0" err="1"/>
                <a:t>cylinder</a:t>
              </a:r>
              <a:r>
                <a:rPr lang="it-IT" sz="3600" dirty="0"/>
                <a:t> pressure </a:t>
              </a:r>
              <a:r>
                <a:rPr lang="it-IT" sz="3600" dirty="0" err="1"/>
                <a:t>cycles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4" name="Immagine 3">
            <a:extLst>
              <a:ext uri="{FF2B5EF4-FFF2-40B4-BE49-F238E27FC236}">
                <a16:creationId xmlns:a16="http://schemas.microsoft.com/office/drawing/2014/main" id="{FCF5491D-3450-FD83-E796-ADA309B24EC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3" y="1341437"/>
            <a:ext cx="3993438" cy="2520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4C110D47-BE08-4785-8C26-AF3F90E973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06" y="1341437"/>
            <a:ext cx="3993438" cy="2520000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4106F4C-64FB-17F7-68C8-9987E5A4FF9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801" y="1376001"/>
            <a:ext cx="3993438" cy="2520000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id="{C45B85EF-52CF-254E-3A31-FB90140ECB5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3" y="4122474"/>
            <a:ext cx="3993438" cy="2520000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CF656AD-58B7-5C0C-A3BB-BD4B4361391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606" y="4122474"/>
            <a:ext cx="3993438" cy="25200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D1D3155D-D9C6-F865-6A0C-C8F25904984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375" y="4122474"/>
            <a:ext cx="3993438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63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Background 1/4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4" name="Picture 4">
            <a:extLst>
              <a:ext uri="{FF2B5EF4-FFF2-40B4-BE49-F238E27FC236}">
                <a16:creationId xmlns:a16="http://schemas.microsoft.com/office/drawing/2014/main" id="{5B11D404-6EB3-FC2B-9633-7C25368F7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026" y="1435549"/>
            <a:ext cx="6438407" cy="468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BB67555D-B7BD-214D-B026-29F9C5B720EB}"/>
              </a:ext>
            </a:extLst>
          </p:cNvPr>
          <p:cNvGrpSpPr/>
          <p:nvPr/>
        </p:nvGrpSpPr>
        <p:grpSpPr>
          <a:xfrm>
            <a:off x="3593970" y="3379307"/>
            <a:ext cx="8579174" cy="1664148"/>
            <a:chOff x="3662303" y="2357362"/>
            <a:chExt cx="8579174" cy="1664148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52886042-2DB1-9FF3-5754-FF0CCF918A1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36B1AE"/>
                </a:clrFrom>
                <a:clrTo>
                  <a:srgbClr val="36B1A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" t="5617" r="45611" b="50485"/>
            <a:stretch/>
          </p:blipFill>
          <p:spPr bwMode="auto">
            <a:xfrm>
              <a:off x="3662303" y="2486233"/>
              <a:ext cx="2458892" cy="1406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CAA30D83-8FDD-7E94-6EFE-604DCEF144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35B0AD"/>
                </a:clrFrom>
                <a:clrTo>
                  <a:srgbClr val="35B0A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16" b="37393"/>
            <a:stretch/>
          </p:blipFill>
          <p:spPr bwMode="auto">
            <a:xfrm>
              <a:off x="10525697" y="2357362"/>
              <a:ext cx="1715780" cy="16641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438F0A-7000-799C-4504-2DE0212BAF6D}"/>
              </a:ext>
            </a:extLst>
          </p:cNvPr>
          <p:cNvSpPr txBox="1"/>
          <p:nvPr/>
        </p:nvSpPr>
        <p:spPr>
          <a:xfrm>
            <a:off x="5242559" y="1141575"/>
            <a:ext cx="59044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i="1" dirty="0">
                <a:latin typeface="Roboto" panose="02000000000000000000" pitchFamily="2" charset="0"/>
                <a:ea typeface="Roboto" panose="02000000000000000000" pitchFamily="2" charset="0"/>
              </a:rPr>
              <a:t>Rubens reproduction of Leonardo’s </a:t>
            </a:r>
            <a:r>
              <a:rPr lang="en-US" sz="1600" b="1" i="1" dirty="0" err="1">
                <a:latin typeface="Roboto" panose="02000000000000000000" pitchFamily="2" charset="0"/>
                <a:ea typeface="Roboto" panose="02000000000000000000" pitchFamily="2" charset="0"/>
              </a:rPr>
              <a:t>Anghiari</a:t>
            </a:r>
            <a:r>
              <a:rPr lang="en-US" sz="1600" b="1" i="1" dirty="0">
                <a:latin typeface="Roboto" panose="02000000000000000000" pitchFamily="2" charset="0"/>
                <a:ea typeface="Roboto" panose="02000000000000000000" pitchFamily="2" charset="0"/>
              </a:rPr>
              <a:t> Battle</a:t>
            </a:r>
            <a:endParaRPr lang="en-US" sz="1600" b="1" i="1" dirty="0"/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C41A64E3-9715-092D-D170-3E7E23D7FF06}"/>
              </a:ext>
            </a:extLst>
          </p:cNvPr>
          <p:cNvGrpSpPr/>
          <p:nvPr/>
        </p:nvGrpSpPr>
        <p:grpSpPr>
          <a:xfrm>
            <a:off x="4940423" y="1581006"/>
            <a:ext cx="6548875" cy="1139781"/>
            <a:chOff x="5008756" y="445844"/>
            <a:chExt cx="6548875" cy="113978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8B1E2F7-A832-4C32-C3E7-BFB85B529EDE}"/>
                </a:ext>
              </a:extLst>
            </p:cNvPr>
            <p:cNvSpPr txBox="1"/>
            <p:nvPr/>
          </p:nvSpPr>
          <p:spPr>
            <a:xfrm>
              <a:off x="5008756" y="445844"/>
              <a:ext cx="1779757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2200" b="1" dirty="0" err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Fuel-fed</a:t>
              </a:r>
              <a:r>
                <a:rPr lang="it-IT" sz="220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HORSES (</a:t>
              </a:r>
              <a:r>
                <a:rPr lang="it-IT" sz="2200" b="1" dirty="0" err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ICEs</a:t>
              </a:r>
              <a:r>
                <a:rPr lang="it-IT" sz="220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)</a:t>
              </a:r>
              <a:endParaRPr lang="it-IT" sz="2200" dirty="0">
                <a:solidFill>
                  <a:srgbClr val="FF0000"/>
                </a:solidFill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48D46E7B-D378-6F52-BED6-1346E28E70FB}"/>
                </a:ext>
              </a:extLst>
            </p:cNvPr>
            <p:cNvSpPr txBox="1"/>
            <p:nvPr/>
          </p:nvSpPr>
          <p:spPr>
            <a:xfrm>
              <a:off x="9237313" y="477629"/>
              <a:ext cx="2320318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2200" b="1" dirty="0" err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Electricity-fed</a:t>
              </a:r>
              <a:r>
                <a:rPr lang="it-IT" sz="220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HORSES (</a:t>
              </a:r>
              <a:r>
                <a:rPr lang="it-IT" sz="2200" b="1" dirty="0" err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BEVs</a:t>
              </a:r>
              <a:r>
                <a:rPr lang="it-IT" sz="220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)</a:t>
              </a:r>
              <a:endParaRPr lang="it-IT" sz="2200" dirty="0">
                <a:solidFill>
                  <a:srgbClr val="FF0000"/>
                </a:solidFill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6E81AEA9-2738-9E01-C0EE-AADDA712DCA3}"/>
                </a:ext>
              </a:extLst>
            </p:cNvPr>
            <p:cNvSpPr txBox="1"/>
            <p:nvPr/>
          </p:nvSpPr>
          <p:spPr>
            <a:xfrm>
              <a:off x="7547225" y="475028"/>
              <a:ext cx="1500072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it-IT" sz="2200" b="1" dirty="0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vs</a:t>
              </a:r>
              <a:endParaRPr lang="it-IT" sz="2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Segnaposto contenuto 12">
            <a:extLst>
              <a:ext uri="{FF2B5EF4-FFF2-40B4-BE49-F238E27FC236}">
                <a16:creationId xmlns:a16="http://schemas.microsoft.com/office/drawing/2014/main" id="{DA4FEA3B-7CF6-B0D4-3B48-C3033B0DA294}"/>
              </a:ext>
            </a:extLst>
          </p:cNvPr>
          <p:cNvSpPr txBox="1">
            <a:spLocks/>
          </p:cNvSpPr>
          <p:nvPr/>
        </p:nvSpPr>
        <p:spPr>
          <a:xfrm>
            <a:off x="141894" y="1317006"/>
            <a:ext cx="4798530" cy="381167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 The «</a:t>
            </a:r>
            <a:r>
              <a:rPr lang="en-US" sz="1800" i="1" dirty="0">
                <a:latin typeface="Roboto" panose="02000000000000000000" pitchFamily="2" charset="0"/>
                <a:ea typeface="Roboto" panose="02000000000000000000" pitchFamily="2" charset="0"/>
              </a:rPr>
              <a:t>battle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» between supporters of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fuel-fed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vs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electricity-fed HORSES </a:t>
            </a:r>
            <a:b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makes no-sense;</a:t>
            </a:r>
            <a:endParaRPr lang="en-US" sz="4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 It is NOT a competition 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between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ICEs &amp; BEVs;</a:t>
            </a:r>
            <a:endParaRPr lang="en-US" sz="4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 What really matter is the common fight 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against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Pollution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&amp;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Climate Changes;</a:t>
            </a:r>
          </a:p>
          <a:p>
            <a:pPr marL="180000" indent="-180000"/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80000" indent="-180000"/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56C80BE-D5B4-440C-1A20-D48BBA9D29D6}"/>
              </a:ext>
            </a:extLst>
          </p:cNvPr>
          <p:cNvSpPr txBox="1"/>
          <p:nvPr/>
        </p:nvSpPr>
        <p:spPr>
          <a:xfrm>
            <a:off x="132166" y="4812346"/>
            <a:ext cx="493395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To win this challenge,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 electrical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thermal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propulsion systems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, are 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</a:rPr>
              <a:t>simultaneously needed,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the latter characterized by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increased efficiency,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gained through development of </a:t>
            </a: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unconventional fuels &amp;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combustion modes.</a:t>
            </a:r>
            <a:endParaRPr lang="en-US" sz="1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C5859278-5655-AF57-2E28-285650B23A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33" b="14980"/>
          <a:stretch/>
        </p:blipFill>
        <p:spPr bwMode="auto">
          <a:xfrm>
            <a:off x="943045" y="3346809"/>
            <a:ext cx="2500617" cy="13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1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Prechamber</a:t>
              </a:r>
              <a:r>
                <a:rPr lang="it-IT" sz="3600" dirty="0"/>
                <a:t> model: </a:t>
              </a:r>
              <a:r>
                <a:rPr lang="it-IT" sz="3600" dirty="0" err="1"/>
                <a:t>Combustion</a:t>
              </a:r>
              <a:r>
                <a:rPr lang="it-IT" sz="3600" dirty="0"/>
                <a:t> and Performance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9" name="Immagine 8">
            <a:extLst>
              <a:ext uri="{FF2B5EF4-FFF2-40B4-BE49-F238E27FC236}">
                <a16:creationId xmlns:a16="http://schemas.microsoft.com/office/drawing/2014/main" id="{76EA2CCA-AE02-CB49-7318-A10C048B843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07" y="4016311"/>
            <a:ext cx="3893331" cy="2700000"/>
          </a:xfrm>
          <a:prstGeom prst="rect">
            <a:avLst/>
          </a:prstGeom>
        </p:spPr>
      </p:pic>
      <p:grpSp>
        <p:nvGrpSpPr>
          <p:cNvPr id="2" name="Gruppo 1"/>
          <p:cNvGrpSpPr/>
          <p:nvPr/>
        </p:nvGrpSpPr>
        <p:grpSpPr>
          <a:xfrm>
            <a:off x="1634907" y="1237274"/>
            <a:ext cx="3783001" cy="2700000"/>
            <a:chOff x="1634907" y="1237274"/>
            <a:chExt cx="3783001" cy="2700000"/>
          </a:xfrm>
        </p:grpSpPr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7B5A137A-393E-8338-407E-D396BF2EB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4907" y="1237274"/>
              <a:ext cx="3783001" cy="2700000"/>
            </a:xfrm>
            <a:prstGeom prst="rect">
              <a:avLst/>
            </a:prstGeom>
          </p:spPr>
        </p:pic>
        <p:sp>
          <p:nvSpPr>
            <p:cNvPr id="14" name="CasellaDiTesto 13"/>
            <p:cNvSpPr txBox="1"/>
            <p:nvPr/>
          </p:nvSpPr>
          <p:spPr>
            <a:xfrm>
              <a:off x="3150785" y="1428551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5868760" y="1237274"/>
            <a:ext cx="3783001" cy="2700000"/>
            <a:chOff x="5868760" y="1237274"/>
            <a:chExt cx="3783001" cy="2700000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E4F40973-85D0-7AFD-1CFD-7A9974AFA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760" y="1237274"/>
              <a:ext cx="3783001" cy="2700000"/>
            </a:xfrm>
            <a:prstGeom prst="rect">
              <a:avLst/>
            </a:prstGeom>
          </p:spPr>
        </p:pic>
        <p:sp>
          <p:nvSpPr>
            <p:cNvPr id="15" name="CasellaDiTesto 14"/>
            <p:cNvSpPr txBox="1"/>
            <p:nvPr/>
          </p:nvSpPr>
          <p:spPr>
            <a:xfrm>
              <a:off x="7381039" y="1428551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  <p:grpSp>
        <p:nvGrpSpPr>
          <p:cNvPr id="4" name="Gruppo 3"/>
          <p:cNvGrpSpPr/>
          <p:nvPr/>
        </p:nvGrpSpPr>
        <p:grpSpPr>
          <a:xfrm>
            <a:off x="5868759" y="4016311"/>
            <a:ext cx="3783001" cy="2700000"/>
            <a:chOff x="5868759" y="4016311"/>
            <a:chExt cx="3783001" cy="2700000"/>
          </a:xfrm>
        </p:grpSpPr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A9003AEA-D931-A578-AD98-3C1684A44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8759" y="4016311"/>
              <a:ext cx="3783001" cy="2700000"/>
            </a:xfrm>
            <a:prstGeom prst="rect">
              <a:avLst/>
            </a:prstGeom>
          </p:spPr>
        </p:pic>
        <p:sp>
          <p:nvSpPr>
            <p:cNvPr id="17" name="CasellaDiTesto 16"/>
            <p:cNvSpPr txBox="1"/>
            <p:nvPr/>
          </p:nvSpPr>
          <p:spPr>
            <a:xfrm>
              <a:off x="7381039" y="4156259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38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Prechamber</a:t>
              </a:r>
              <a:r>
                <a:rPr lang="it-IT" sz="3600" dirty="0"/>
                <a:t> model: </a:t>
              </a:r>
              <a:r>
                <a:rPr lang="it-IT" sz="3600" dirty="0" err="1"/>
                <a:t>Emissions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4" name="Sottotitolo 2">
            <a:extLst>
              <a:ext uri="{FF2B5EF4-FFF2-40B4-BE49-F238E27FC236}">
                <a16:creationId xmlns:a16="http://schemas.microsoft.com/office/drawing/2014/main" id="{A01297D2-0CBD-AF5D-D4D1-D1CBECFC4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120" y="4334127"/>
            <a:ext cx="7641045" cy="2241772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The model </a:t>
            </a:r>
            <a:r>
              <a:rPr lang="it-IT" sz="2200" dirty="0" err="1">
                <a:latin typeface="Roboto"/>
              </a:rPr>
              <a:t>correctly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captures</a:t>
            </a:r>
            <a:r>
              <a:rPr lang="it-IT" sz="2200" dirty="0">
                <a:latin typeface="Roboto"/>
              </a:rPr>
              <a:t> the </a:t>
            </a:r>
            <a:r>
              <a:rPr lang="it-IT" sz="2200" dirty="0" err="1">
                <a:latin typeface="Roboto"/>
              </a:rPr>
              <a:t>engine</a:t>
            </a:r>
            <a:r>
              <a:rPr lang="it-IT" sz="2200" dirty="0">
                <a:latin typeface="Roboto"/>
              </a:rPr>
              <a:t>-out </a:t>
            </a:r>
            <a:r>
              <a:rPr lang="it-IT" sz="2200" dirty="0" err="1">
                <a:latin typeface="Roboto"/>
              </a:rPr>
              <a:t>emission</a:t>
            </a:r>
            <a:r>
              <a:rPr lang="it-IT" sz="2200" dirty="0">
                <a:latin typeface="Roboto"/>
              </a:rPr>
              <a:t> trends (NO, CO and </a:t>
            </a:r>
            <a:r>
              <a:rPr lang="it-IT" sz="2200" dirty="0" err="1">
                <a:latin typeface="Roboto"/>
              </a:rPr>
              <a:t>unburned</a:t>
            </a:r>
            <a:r>
              <a:rPr lang="it-IT" sz="2200" dirty="0">
                <a:latin typeface="Roboto"/>
              </a:rPr>
              <a:t> HC) </a:t>
            </a:r>
            <a:r>
              <a:rPr lang="it-IT" sz="2200" dirty="0" err="1">
                <a:latin typeface="Roboto"/>
              </a:rPr>
              <a:t>at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incresing</a:t>
            </a:r>
            <a:r>
              <a:rPr lang="it-IT" sz="2200" dirty="0">
                <a:latin typeface="Roboto"/>
              </a:rPr>
              <a:t> the air/gasoline </a:t>
            </a:r>
            <a:r>
              <a:rPr lang="it-IT" sz="2200" dirty="0" err="1">
                <a:latin typeface="Roboto"/>
              </a:rPr>
              <a:t>mixture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dilution</a:t>
            </a:r>
            <a:r>
              <a:rPr lang="it-IT" sz="2200" dirty="0">
                <a:latin typeface="Roboto"/>
              </a:rPr>
              <a:t> in the </a:t>
            </a:r>
            <a:r>
              <a:rPr lang="it-IT" sz="2200" dirty="0" err="1">
                <a:latin typeface="Roboto"/>
              </a:rPr>
              <a:t>main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chamber</a:t>
            </a:r>
            <a:r>
              <a:rPr lang="it-IT" sz="2200" dirty="0">
                <a:latin typeface="Roboto"/>
              </a:rPr>
              <a:t>;</a:t>
            </a:r>
            <a:endParaRPr lang="it-IT" dirty="0">
              <a:latin typeface="Roboto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it-IT" sz="800" dirty="0">
              <a:latin typeface="Roboto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it-IT" dirty="0">
                <a:latin typeface="Roboto"/>
              </a:rPr>
              <a:t>Total HC </a:t>
            </a:r>
            <a:r>
              <a:rPr lang="it-IT" dirty="0" err="1">
                <a:latin typeface="Roboto"/>
              </a:rPr>
              <a:t>emission</a:t>
            </a:r>
            <a:r>
              <a:rPr lang="it-IT" dirty="0">
                <a:latin typeface="Roboto"/>
              </a:rPr>
              <a:t> </a:t>
            </a:r>
            <a:r>
              <a:rPr lang="it-IT" dirty="0" err="1">
                <a:latin typeface="Roboto"/>
              </a:rPr>
              <a:t>derives</a:t>
            </a:r>
            <a:r>
              <a:rPr lang="it-IT" dirty="0">
                <a:latin typeface="Roboto"/>
              </a:rPr>
              <a:t> from the </a:t>
            </a:r>
            <a:r>
              <a:rPr lang="it-IT" dirty="0" err="1">
                <a:latin typeface="Roboto"/>
              </a:rPr>
              <a:t>crevice</a:t>
            </a:r>
            <a:r>
              <a:rPr lang="it-IT" dirty="0">
                <a:latin typeface="Roboto"/>
              </a:rPr>
              <a:t> and quenching </a:t>
            </a:r>
            <a:r>
              <a:rPr lang="it-IT" dirty="0" err="1">
                <a:latin typeface="Roboto"/>
              </a:rPr>
              <a:t>contributions</a:t>
            </a:r>
            <a:r>
              <a:rPr lang="it-IT" dirty="0">
                <a:latin typeface="Roboto"/>
              </a:rPr>
              <a:t>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828801" y="1104731"/>
            <a:ext cx="63030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/>
              <a:t>NO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915979" y="1124272"/>
            <a:ext cx="5845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/>
              <a:t>CO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9870163" y="1124272"/>
            <a:ext cx="57099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/>
              <a:t>HC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149745" y="1436397"/>
            <a:ext cx="3783001" cy="2700000"/>
            <a:chOff x="149745" y="1436397"/>
            <a:chExt cx="3783001" cy="2700000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1682CF09-4372-DE7B-554D-1095B05C6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745" y="1436397"/>
              <a:ext cx="3783001" cy="2700000"/>
            </a:xfrm>
            <a:prstGeom prst="rect">
              <a:avLst/>
            </a:prstGeom>
          </p:spPr>
        </p:pic>
        <p:sp>
          <p:nvSpPr>
            <p:cNvPr id="3" name="CasellaDiTesto 2"/>
            <p:cNvSpPr txBox="1"/>
            <p:nvPr/>
          </p:nvSpPr>
          <p:spPr>
            <a:xfrm>
              <a:off x="2536923" y="2141662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4074543" y="1471587"/>
            <a:ext cx="3783001" cy="2700000"/>
            <a:chOff x="4074543" y="1471587"/>
            <a:chExt cx="3783001" cy="2700000"/>
          </a:xfrm>
        </p:grpSpPr>
        <p:pic>
          <p:nvPicPr>
            <p:cNvPr id="16" name="Immagine 15">
              <a:extLst>
                <a:ext uri="{FF2B5EF4-FFF2-40B4-BE49-F238E27FC236}">
                  <a16:creationId xmlns:a16="http://schemas.microsoft.com/office/drawing/2014/main" id="{C8E09565-618D-1C6F-969D-6926037290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4543" y="1471587"/>
              <a:ext cx="3783001" cy="2700000"/>
            </a:xfrm>
            <a:prstGeom prst="rect">
              <a:avLst/>
            </a:prstGeom>
          </p:spPr>
        </p:pic>
        <p:sp>
          <p:nvSpPr>
            <p:cNvPr id="15" name="CasellaDiTesto 14"/>
            <p:cNvSpPr txBox="1"/>
            <p:nvPr/>
          </p:nvSpPr>
          <p:spPr>
            <a:xfrm>
              <a:off x="6500563" y="2141662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  <p:grpSp>
        <p:nvGrpSpPr>
          <p:cNvPr id="8" name="Gruppo 7"/>
          <p:cNvGrpSpPr/>
          <p:nvPr/>
        </p:nvGrpSpPr>
        <p:grpSpPr>
          <a:xfrm>
            <a:off x="7960609" y="1471587"/>
            <a:ext cx="3893331" cy="2700000"/>
            <a:chOff x="7960609" y="1471587"/>
            <a:chExt cx="3893331" cy="2700000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3103EAF1-C8E9-8468-363E-347A633AA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0609" y="1471587"/>
              <a:ext cx="3893331" cy="2700000"/>
            </a:xfrm>
            <a:prstGeom prst="rect">
              <a:avLst/>
            </a:prstGeom>
          </p:spPr>
        </p:pic>
        <p:sp>
          <p:nvSpPr>
            <p:cNvPr id="17" name="CasellaDiTesto 16"/>
            <p:cNvSpPr txBox="1"/>
            <p:nvPr/>
          </p:nvSpPr>
          <p:spPr>
            <a:xfrm>
              <a:off x="8646421" y="2130515"/>
              <a:ext cx="1194558" cy="40011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it-IT" sz="2000" b="1" dirty="0"/>
                <a:t>3000@13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158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Conclusions</a:t>
              </a:r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987F055-6299-B7DE-1E18-6584B8EB74EF}"/>
              </a:ext>
            </a:extLst>
          </p:cNvPr>
          <p:cNvSpPr txBox="1"/>
          <p:nvPr/>
        </p:nvSpPr>
        <p:spPr>
          <a:xfrm>
            <a:off x="670560" y="1482219"/>
            <a:ext cx="1069412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A general </a:t>
            </a:r>
            <a:r>
              <a:rPr lang="it-IT" sz="2200" dirty="0" err="1"/>
              <a:t>numerical</a:t>
            </a:r>
            <a:r>
              <a:rPr lang="it-IT" sz="2200" dirty="0"/>
              <a:t> procedure to </a:t>
            </a:r>
            <a:r>
              <a:rPr lang="it-IT" sz="2200" dirty="0" err="1"/>
              <a:t>reproduce</a:t>
            </a:r>
            <a:r>
              <a:rPr lang="it-IT" sz="2200" dirty="0"/>
              <a:t> </a:t>
            </a:r>
            <a:r>
              <a:rPr lang="it-IT" sz="2200" dirty="0" err="1"/>
              <a:t>different</a:t>
            </a:r>
            <a:r>
              <a:rPr lang="it-IT" sz="2200" dirty="0"/>
              <a:t> </a:t>
            </a:r>
            <a:r>
              <a:rPr lang="it-IT" sz="2200" dirty="0" err="1"/>
              <a:t>combustion</a:t>
            </a:r>
            <a:r>
              <a:rPr lang="it-IT" sz="2200" dirty="0"/>
              <a:t> </a:t>
            </a:r>
            <a:r>
              <a:rPr lang="it-IT" sz="2200" dirty="0" err="1"/>
              <a:t>modes</a:t>
            </a:r>
            <a:r>
              <a:rPr lang="it-IT" sz="2200" dirty="0"/>
              <a:t> (Standard SI </a:t>
            </a:r>
            <a:r>
              <a:rPr lang="it-IT" sz="2200" dirty="0" err="1"/>
              <a:t>combustion</a:t>
            </a:r>
            <a:r>
              <a:rPr lang="it-IT" sz="2200" dirty="0"/>
              <a:t>, HCCI/RCCI-Dual </a:t>
            </a:r>
            <a:r>
              <a:rPr lang="it-IT" sz="2200" dirty="0" err="1"/>
              <a:t>Fuel</a:t>
            </a:r>
            <a:r>
              <a:rPr lang="it-IT" sz="2200" dirty="0"/>
              <a:t>, TJI) </a:t>
            </a:r>
            <a:r>
              <a:rPr lang="it-IT" sz="2200" dirty="0" err="1"/>
              <a:t>has</a:t>
            </a:r>
            <a:r>
              <a:rPr lang="it-IT" sz="2200" dirty="0"/>
              <a:t> </a:t>
            </a:r>
            <a:r>
              <a:rPr lang="it-IT" sz="2200" dirty="0" err="1"/>
              <a:t>been</a:t>
            </a:r>
            <a:r>
              <a:rPr lang="it-IT" sz="2200" dirty="0"/>
              <a:t> </a:t>
            </a:r>
            <a:r>
              <a:rPr lang="it-IT" sz="2200" dirty="0" err="1"/>
              <a:t>presented</a:t>
            </a:r>
            <a:r>
              <a:rPr lang="it-IT" sz="2200" dirty="0"/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/>
              <a:t>Discussed</a:t>
            </a:r>
            <a:r>
              <a:rPr lang="it-IT" sz="2200" dirty="0"/>
              <a:t> </a:t>
            </a:r>
            <a:r>
              <a:rPr lang="it-IT" sz="2200" dirty="0" err="1"/>
              <a:t>numerical</a:t>
            </a:r>
            <a:r>
              <a:rPr lang="it-IT" sz="2200" dirty="0"/>
              <a:t> </a:t>
            </a:r>
            <a:r>
              <a:rPr lang="it-IT" sz="2200" dirty="0" err="1"/>
              <a:t>results</a:t>
            </a:r>
            <a:r>
              <a:rPr lang="it-IT" sz="2200" dirty="0"/>
              <a:t> </a:t>
            </a:r>
            <a:r>
              <a:rPr lang="it-IT" sz="2200" dirty="0" err="1"/>
              <a:t>demonstrated</a:t>
            </a:r>
            <a:r>
              <a:rPr lang="it-IT" sz="2200" dirty="0"/>
              <a:t> the </a:t>
            </a:r>
            <a:r>
              <a:rPr lang="it-IT" sz="2200" dirty="0" err="1"/>
              <a:t>capability</a:t>
            </a:r>
            <a:r>
              <a:rPr lang="it-IT" sz="2200" dirty="0"/>
              <a:t> of the </a:t>
            </a:r>
            <a:r>
              <a:rPr lang="it-IT" sz="2200" dirty="0" err="1"/>
              <a:t>adopted</a:t>
            </a:r>
            <a:r>
              <a:rPr lang="it-IT" sz="2200" dirty="0"/>
              <a:t> </a:t>
            </a:r>
            <a:r>
              <a:rPr lang="it-IT" sz="2200" dirty="0" err="1"/>
              <a:t>modelling</a:t>
            </a:r>
            <a:r>
              <a:rPr lang="it-IT" sz="2200" dirty="0"/>
              <a:t> </a:t>
            </a:r>
            <a:r>
              <a:rPr lang="it-IT" sz="2200" dirty="0" err="1"/>
              <a:t>approaches</a:t>
            </a:r>
            <a:r>
              <a:rPr lang="it-IT" sz="2200" dirty="0"/>
              <a:t> to </a:t>
            </a:r>
            <a:r>
              <a:rPr lang="it-IT" sz="2200" dirty="0" err="1"/>
              <a:t>forecast</a:t>
            </a:r>
            <a:r>
              <a:rPr lang="it-IT" sz="2200" dirty="0"/>
              <a:t> the </a:t>
            </a:r>
            <a:r>
              <a:rPr lang="it-IT" sz="2200" dirty="0" err="1"/>
              <a:t>experimental-derived</a:t>
            </a:r>
            <a:r>
              <a:rPr lang="it-IT" sz="2200" dirty="0"/>
              <a:t> </a:t>
            </a:r>
            <a:r>
              <a:rPr lang="it-IT" sz="2200" dirty="0" err="1"/>
              <a:t>combustion</a:t>
            </a:r>
            <a:r>
              <a:rPr lang="it-IT" sz="2200" dirty="0"/>
              <a:t> </a:t>
            </a:r>
            <a:r>
              <a:rPr lang="it-IT" sz="2200" dirty="0" err="1"/>
              <a:t>evolution</a:t>
            </a:r>
            <a:r>
              <a:rPr lang="it-IT" sz="2200" dirty="0"/>
              <a:t> and </a:t>
            </a:r>
            <a:r>
              <a:rPr lang="it-IT" sz="2200" dirty="0" err="1"/>
              <a:t>emissions</a:t>
            </a:r>
            <a:r>
              <a:rPr lang="it-IT" sz="2200" dirty="0"/>
              <a:t> trends for the </a:t>
            </a:r>
            <a:r>
              <a:rPr lang="it-IT" sz="2200" dirty="0" err="1"/>
              <a:t>advanced</a:t>
            </a:r>
            <a:r>
              <a:rPr lang="it-IT" sz="2200" dirty="0"/>
              <a:t> </a:t>
            </a:r>
            <a:r>
              <a:rPr lang="it-IT" sz="2200" dirty="0" err="1"/>
              <a:t>combustion</a:t>
            </a:r>
            <a:r>
              <a:rPr lang="it-IT" sz="2200" dirty="0"/>
              <a:t> </a:t>
            </a:r>
            <a:r>
              <a:rPr lang="it-IT" sz="2200" dirty="0" err="1"/>
              <a:t>modes</a:t>
            </a:r>
            <a:r>
              <a:rPr lang="it-IT" sz="2200" dirty="0"/>
              <a:t> (HCCI/RCCI-Dual </a:t>
            </a:r>
            <a:r>
              <a:rPr lang="it-IT" sz="2200" dirty="0" err="1"/>
              <a:t>Fuel</a:t>
            </a:r>
            <a:r>
              <a:rPr lang="it-IT" sz="2200" dirty="0"/>
              <a:t>, TJI);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2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/>
              <a:t>The general </a:t>
            </a:r>
            <a:r>
              <a:rPr lang="it-IT" sz="2200" dirty="0" err="1"/>
              <a:t>combustion</a:t>
            </a:r>
            <a:r>
              <a:rPr lang="it-IT" sz="2200" dirty="0"/>
              <a:t> model </a:t>
            </a:r>
            <a:r>
              <a:rPr lang="it-IT" sz="2200" dirty="0" err="1"/>
              <a:t>proved</a:t>
            </a:r>
            <a:r>
              <a:rPr lang="it-IT" sz="2200" dirty="0"/>
              <a:t> to be a </a:t>
            </a:r>
            <a:r>
              <a:rPr lang="it-IT" sz="2200" dirty="0" err="1"/>
              <a:t>reliable</a:t>
            </a:r>
            <a:r>
              <a:rPr lang="it-IT" sz="2200" dirty="0"/>
              <a:t> </a:t>
            </a:r>
            <a:r>
              <a:rPr lang="it-IT" sz="2200" dirty="0" err="1"/>
              <a:t>tool</a:t>
            </a:r>
            <a:r>
              <a:rPr lang="it-IT" sz="2200" dirty="0"/>
              <a:t> to be </a:t>
            </a:r>
            <a:r>
              <a:rPr lang="it-IT" sz="2200" dirty="0" err="1"/>
              <a:t>applied</a:t>
            </a:r>
            <a:r>
              <a:rPr lang="it-IT" sz="2200" dirty="0"/>
              <a:t> for the </a:t>
            </a:r>
            <a:r>
              <a:rPr lang="it-IT" sz="2200" dirty="0" err="1"/>
              <a:t>development</a:t>
            </a:r>
            <a:r>
              <a:rPr lang="it-IT" sz="2200" dirty="0"/>
              <a:t> of new </a:t>
            </a:r>
            <a:r>
              <a:rPr lang="it-IT" sz="2200" dirty="0" err="1"/>
              <a:t>engine</a:t>
            </a:r>
            <a:r>
              <a:rPr lang="it-IT" sz="2200" dirty="0"/>
              <a:t> </a:t>
            </a:r>
            <a:r>
              <a:rPr lang="it-IT" sz="2200" dirty="0" err="1"/>
              <a:t>architectures</a:t>
            </a:r>
            <a:r>
              <a:rPr lang="it-IT" sz="2200" dirty="0"/>
              <a:t> </a:t>
            </a:r>
            <a:r>
              <a:rPr lang="it-IT" sz="2200" dirty="0" err="1"/>
              <a:t>operating</a:t>
            </a:r>
            <a:r>
              <a:rPr lang="it-IT" sz="2200" dirty="0"/>
              <a:t> under the </a:t>
            </a:r>
            <a:r>
              <a:rPr lang="it-IT" sz="2200" dirty="0" err="1"/>
              <a:t>discussed</a:t>
            </a:r>
            <a:r>
              <a:rPr lang="it-IT" sz="2200" dirty="0"/>
              <a:t> </a:t>
            </a:r>
            <a:r>
              <a:rPr lang="it-IT" sz="2200" dirty="0" err="1"/>
              <a:t>advanced</a:t>
            </a:r>
            <a:r>
              <a:rPr lang="it-IT" sz="2200" dirty="0"/>
              <a:t> </a:t>
            </a:r>
            <a:r>
              <a:rPr lang="it-IT" sz="2200" dirty="0" err="1"/>
              <a:t>combustion</a:t>
            </a:r>
            <a:r>
              <a:rPr lang="it-IT" sz="2200" dirty="0"/>
              <a:t> </a:t>
            </a:r>
            <a:r>
              <a:rPr lang="it-IT" sz="2200" dirty="0" err="1"/>
              <a:t>modes</a:t>
            </a:r>
            <a:r>
              <a:rPr lang="it-IT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3311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3600" dirty="0"/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4" name="Picture 3" descr="C:\Users\Luigi\Pictures\thank-you-3.bmp">
            <a:extLst>
              <a:ext uri="{FF2B5EF4-FFF2-40B4-BE49-F238E27FC236}">
                <a16:creationId xmlns:a16="http://schemas.microsoft.com/office/drawing/2014/main" id="{FCD7F84B-C896-A70C-B387-70D6772F0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380" y="1224176"/>
            <a:ext cx="6083435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D25E56AA-FFFD-F45A-17B1-D2D54996FA6F}"/>
              </a:ext>
            </a:extLst>
          </p:cNvPr>
          <p:cNvGrpSpPr>
            <a:grpSpLocks/>
          </p:cNvGrpSpPr>
          <p:nvPr/>
        </p:nvGrpSpPr>
        <p:grpSpPr bwMode="auto">
          <a:xfrm>
            <a:off x="1825581" y="4221275"/>
            <a:ext cx="8899033" cy="2019300"/>
            <a:chOff x="6039247" y="4002088"/>
            <a:chExt cx="8900289" cy="2019300"/>
          </a:xfrm>
        </p:grpSpPr>
        <p:pic>
          <p:nvPicPr>
            <p:cNvPr id="8" name="Picture 9" descr="https://encrypted-tbn3.gstatic.com/images?q=tbn:ANd9GcQmDKmcwZsRtqoKC2ZsPn7qnp8TbbtMDUxD2p99bMs2CcgRtV27">
              <a:extLst>
                <a:ext uri="{FF2B5EF4-FFF2-40B4-BE49-F238E27FC236}">
                  <a16:creationId xmlns:a16="http://schemas.microsoft.com/office/drawing/2014/main" id="{7E791968-1096-5649-9B6F-DB6643D6EE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77" b="8324"/>
            <a:stretch>
              <a:fillRect/>
            </a:stretch>
          </p:blipFill>
          <p:spPr bwMode="auto">
            <a:xfrm>
              <a:off x="6039247" y="4002088"/>
              <a:ext cx="2536825" cy="2019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Content Placeholder 2">
              <a:extLst>
                <a:ext uri="{FF2B5EF4-FFF2-40B4-BE49-F238E27FC236}">
                  <a16:creationId xmlns:a16="http://schemas.microsoft.com/office/drawing/2014/main" id="{B0D4D1C5-E217-9A6D-F170-03B9AC48038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1348105" y="4477025"/>
              <a:ext cx="3591431" cy="723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MS PGothic" pitchFamily="34" charset="-128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400"/>
                </a:spcAft>
                <a:buFont typeface="Arial" charset="0"/>
                <a:buNone/>
                <a:defRPr/>
              </a:pPr>
              <a:endParaRPr lang="en-US" sz="2800" dirty="0">
                <a:latin typeface="+mj-lt"/>
                <a:ea typeface="+mn-ea"/>
                <a:cs typeface="Arial"/>
              </a:endParaRPr>
            </a:p>
            <a:p>
              <a:pPr algn="ctr" fontAlgn="auto">
                <a:spcBef>
                  <a:spcPts val="0"/>
                </a:spcBef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2800" b="1" dirty="0">
                  <a:latin typeface="+mn-lt"/>
                  <a:ea typeface="+mn-ea"/>
                  <a:cs typeface="Arial"/>
                </a:rPr>
                <a:t>Any questions?</a:t>
              </a:r>
            </a:p>
            <a:p>
              <a:pPr fontAlgn="auto">
                <a:spcBef>
                  <a:spcPts val="0"/>
                </a:spcBef>
                <a:spcAft>
                  <a:spcPts val="400"/>
                </a:spcAft>
                <a:buFont typeface="Arial" charset="0"/>
                <a:buNone/>
                <a:defRPr/>
              </a:pPr>
              <a:endParaRPr lang="en-US" sz="2800" dirty="0">
                <a:latin typeface="+mj-lt"/>
                <a:ea typeface="+mn-ea"/>
                <a:cs typeface="Arial"/>
              </a:endParaRPr>
            </a:p>
            <a:p>
              <a:pPr fontAlgn="auto">
                <a:spcBef>
                  <a:spcPts val="0"/>
                </a:spcBef>
                <a:spcAft>
                  <a:spcPts val="400"/>
                </a:spcAft>
                <a:buFont typeface="Arial" charset="0"/>
                <a:buNone/>
                <a:defRPr/>
              </a:pPr>
              <a:r>
                <a:rPr lang="en-US" sz="2800" dirty="0">
                  <a:latin typeface="+mj-lt"/>
                  <a:ea typeface="+mn-ea"/>
                  <a:cs typeface="Arial"/>
                </a:rPr>
                <a:t> </a:t>
              </a:r>
            </a:p>
            <a:p>
              <a:pPr fontAlgn="auto">
                <a:spcBef>
                  <a:spcPts val="0"/>
                </a:spcBef>
                <a:spcAft>
                  <a:spcPts val="400"/>
                </a:spcAft>
                <a:buFont typeface="Arial" charset="0"/>
                <a:buNone/>
                <a:defRPr/>
              </a:pPr>
              <a:endParaRPr lang="en-US" sz="2800" dirty="0">
                <a:latin typeface="+mj-lt"/>
                <a:ea typeface="+mn-ea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2473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Background 2/4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" name="Segnaposto contenuto 12">
            <a:extLst>
              <a:ext uri="{FF2B5EF4-FFF2-40B4-BE49-F238E27FC236}">
                <a16:creationId xmlns:a16="http://schemas.microsoft.com/office/drawing/2014/main" id="{C8FF303F-FD6E-BAB5-8391-EE67130726AF}"/>
              </a:ext>
            </a:extLst>
          </p:cNvPr>
          <p:cNvSpPr txBox="1">
            <a:spLocks/>
          </p:cNvSpPr>
          <p:nvPr/>
        </p:nvSpPr>
        <p:spPr>
          <a:xfrm>
            <a:off x="278235" y="1341437"/>
            <a:ext cx="6443578" cy="4389664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 Concerning the fuel-fed HORSE,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the pathway to attain a substantial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efficiency improvement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is commonly considered a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Low Temperature Combustion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(LTC), achieved through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Lean Operation;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Combustion by flame propagation is no more sustainable at lambda above 1.6-1.7. Many different “</a:t>
            </a:r>
            <a:r>
              <a:rPr lang="en-US" sz="2000" b="1" i="1" dirty="0">
                <a:latin typeface="Roboto" panose="02000000000000000000" pitchFamily="2" charset="0"/>
                <a:ea typeface="Roboto" panose="02000000000000000000" pitchFamily="2" charset="0"/>
              </a:rPr>
              <a:t>compression-ignition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” combustion modes have been then developed (HCCI, PCCI, RCCI, SACI, …);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18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All of them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are hard to control in terms of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combustion phasing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pressure rise rate,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especially at high load. Simulation models (mainly 3D-CFD) can help to fully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exploit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their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pros,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while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minimizing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</a:rPr>
              <a:t>the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</a:rPr>
              <a:t>cons.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C060CE09-9806-77F5-955A-41A963E0CC95}"/>
              </a:ext>
            </a:extLst>
          </p:cNvPr>
          <p:cNvGrpSpPr/>
          <p:nvPr/>
        </p:nvGrpSpPr>
        <p:grpSpPr>
          <a:xfrm>
            <a:off x="8272054" y="1315012"/>
            <a:ext cx="2491740" cy="1628896"/>
            <a:chOff x="6096000" y="2197922"/>
            <a:chExt cx="2491740" cy="1628896"/>
          </a:xfrm>
        </p:grpSpPr>
        <p:pic>
          <p:nvPicPr>
            <p:cNvPr id="19" name="Picture 4">
              <a:extLst>
                <a:ext uri="{FF2B5EF4-FFF2-40B4-BE49-F238E27FC236}">
                  <a16:creationId xmlns:a16="http://schemas.microsoft.com/office/drawing/2014/main" id="{6C735A2F-3AB2-5E94-0817-10DD17C27D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20" r="44965" b="26476"/>
            <a:stretch/>
          </p:blipFill>
          <p:spPr bwMode="auto">
            <a:xfrm>
              <a:off x="6819900" y="2197922"/>
              <a:ext cx="1767840" cy="15434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3A6EA284-834A-E8C4-4170-4EF799A7312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36B1AE"/>
                </a:clrFrom>
                <a:clrTo>
                  <a:srgbClr val="36B1A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" t="5617" r="45611" b="50485"/>
            <a:stretch/>
          </p:blipFill>
          <p:spPr bwMode="auto">
            <a:xfrm>
              <a:off x="6096000" y="3111718"/>
              <a:ext cx="1250245" cy="71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Immagine 20">
            <a:extLst>
              <a:ext uri="{FF2B5EF4-FFF2-40B4-BE49-F238E27FC236}">
                <a16:creationId xmlns:a16="http://schemas.microsoft.com/office/drawing/2014/main" id="{EC30286B-0EBD-DCF9-0FDE-B39CD706D7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9177" y="3043450"/>
            <a:ext cx="503322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0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Background 3/4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2" name="Video 2">
            <a:hlinkClick r:id="" action="ppaction://media"/>
            <a:extLst>
              <a:ext uri="{FF2B5EF4-FFF2-40B4-BE49-F238E27FC236}">
                <a16:creationId xmlns:a16="http://schemas.microsoft.com/office/drawing/2014/main" id="{D144A50E-14C2-76EF-B911-064083ACE0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8434" y="1433057"/>
            <a:ext cx="6832167" cy="39600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97DA335F-0592-0D31-BA0E-7AA60765BE4E}"/>
              </a:ext>
            </a:extLst>
          </p:cNvPr>
          <p:cNvSpPr txBox="1"/>
          <p:nvPr/>
        </p:nvSpPr>
        <p:spPr>
          <a:xfrm>
            <a:off x="7231224" y="1573856"/>
            <a:ext cx="441337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A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further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promising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combustion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mode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capable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to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realize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stable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lean-burn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operation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Spark-Ignition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engines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Turbulent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Jet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Ignition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(TJI);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High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efficiency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levels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under ultra-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lean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operations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(</a:t>
            </a:r>
            <a:r>
              <a:rPr lang="el-GR" sz="2000" dirty="0">
                <a:latin typeface="Roboto" panose="02000000000000000000" pitchFamily="2" charset="0"/>
                <a:ea typeface="Roboto" panose="02000000000000000000" pitchFamily="2" charset="0"/>
              </a:rPr>
              <a:t>λ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=2);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Low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levels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of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engine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-out NO and CO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emissions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448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Background 4/4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7DA335F-0592-0D31-BA0E-7AA60765BE4E}"/>
              </a:ext>
            </a:extLst>
          </p:cNvPr>
          <p:cNvSpPr txBox="1"/>
          <p:nvPr/>
        </p:nvSpPr>
        <p:spPr>
          <a:xfrm>
            <a:off x="891385" y="1199379"/>
            <a:ext cx="993336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The 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innovative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combustion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modes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require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development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of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advanced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modelling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approaches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which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differ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from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ones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adopted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for 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standard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combustion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b="1" dirty="0" err="1">
                <a:latin typeface="Roboto" panose="02000000000000000000" pitchFamily="2" charset="0"/>
                <a:ea typeface="Roboto" panose="02000000000000000000" pitchFamily="2" charset="0"/>
              </a:rPr>
              <a:t>modes</a:t>
            </a:r>
            <a:r>
              <a:rPr lang="it-IT" sz="2000" b="1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000" b="1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Advanced «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compression-ignition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»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combustion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modes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require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marL="0" lvl="1" indent="-342900">
              <a:buFont typeface="Wingdings" panose="05000000000000000000" pitchFamily="2" charset="2"/>
              <a:buChar char="Ø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0" lvl="6" indent="-342900">
              <a:buFont typeface="Wingdings" panose="05000000000000000000" pitchFamily="2" charset="2"/>
              <a:buChar char="q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A multi-zone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schematization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of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cylinder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0" lvl="6" indent="-342900">
              <a:buFont typeface="Wingdings" panose="05000000000000000000" pitchFamily="2" charset="2"/>
              <a:buChar char="q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0" lvl="6" indent="-342900">
              <a:buFont typeface="Wingdings" panose="05000000000000000000" pitchFamily="2" charset="2"/>
              <a:buChar char="q"/>
            </a:pP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Thermal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stratification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fuel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stratification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within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cylinder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0" lvl="6" indent="-342900">
              <a:buFont typeface="Wingdings" panose="05000000000000000000" pitchFamily="2" charset="2"/>
              <a:buChar char="q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0" lvl="6" indent="-342900">
              <a:buFont typeface="Wingdings" panose="05000000000000000000" pitchFamily="2" charset="2"/>
              <a:buChar char="q"/>
            </a:pP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Kinetics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of auto-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ignition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0" lvl="6" indent="-342900">
              <a:buFont typeface="Wingdings" panose="05000000000000000000" pitchFamily="2" charset="2"/>
              <a:buChar char="q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42900" lvl="3" indent="-342900">
              <a:buFont typeface="Wingdings" panose="05000000000000000000" pitchFamily="2" charset="2"/>
              <a:buChar char="Ø"/>
            </a:pP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Turbulent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jet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ignition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requires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</a:p>
          <a:p>
            <a:pPr marL="342900" lvl="3" indent="-342900">
              <a:buFont typeface="Wingdings" panose="05000000000000000000" pitchFamily="2" charset="2"/>
              <a:buChar char="Ø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0" lvl="6" indent="-342900">
              <a:buFont typeface="Wingdings" panose="05000000000000000000" pitchFamily="2" charset="2"/>
              <a:buChar char="q"/>
            </a:pP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Modification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of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turbulence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model to account for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additional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production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induced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by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jets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 marL="1714500" lvl="6" indent="-342900">
              <a:buFont typeface="Wingdings" panose="05000000000000000000" pitchFamily="2" charset="2"/>
              <a:buChar char="q"/>
            </a:pPr>
            <a:endParaRPr lang="it-IT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0" lvl="6" indent="-342900">
              <a:buFont typeface="Wingdings" panose="05000000000000000000" pitchFamily="2" charset="2"/>
              <a:buChar char="q"/>
            </a:pP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Burning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rate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enhancement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induced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by the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turbulent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it-IT" sz="2000" dirty="0" err="1">
                <a:latin typeface="Roboto" panose="02000000000000000000" pitchFamily="2" charset="0"/>
                <a:ea typeface="Roboto" panose="02000000000000000000" pitchFamily="2" charset="0"/>
              </a:rPr>
              <a:t>jets</a:t>
            </a:r>
            <a:r>
              <a:rPr lang="it-IT" sz="2000" dirty="0"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203374" y="5756484"/>
            <a:ext cx="7616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A GENERAL COMBUSTION MODEL CAPABLE TO DESCRIBE STANDARD AND INNOVATIVE COMBUSTION MODES</a:t>
            </a:r>
          </a:p>
        </p:txBody>
      </p:sp>
      <p:sp>
        <p:nvSpPr>
          <p:cNvPr id="3" name="Freccia a destra 2"/>
          <p:cNvSpPr/>
          <p:nvPr/>
        </p:nvSpPr>
        <p:spPr>
          <a:xfrm>
            <a:off x="7885613" y="6017297"/>
            <a:ext cx="957942" cy="2941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8946190" y="5658673"/>
            <a:ext cx="25864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 err="1">
                <a:solidFill>
                  <a:srgbClr val="FF0000"/>
                </a:solidFill>
              </a:rPr>
              <a:t>External</a:t>
            </a:r>
            <a:r>
              <a:rPr lang="it-IT" sz="2200" b="1" dirty="0">
                <a:solidFill>
                  <a:srgbClr val="FF0000"/>
                </a:solidFill>
              </a:rPr>
              <a:t> </a:t>
            </a:r>
            <a:r>
              <a:rPr lang="it-IT" sz="2200" b="1" dirty="0" err="1">
                <a:solidFill>
                  <a:srgbClr val="FF0000"/>
                </a:solidFill>
              </a:rPr>
              <a:t>cylinder</a:t>
            </a:r>
            <a:r>
              <a:rPr lang="it-IT" sz="2200" b="1" dirty="0">
                <a:solidFill>
                  <a:srgbClr val="FF0000"/>
                </a:solidFill>
              </a:rPr>
              <a:t> model </a:t>
            </a:r>
            <a:r>
              <a:rPr lang="it-IT" sz="2200" b="1" dirty="0" err="1">
                <a:solidFill>
                  <a:srgbClr val="FF0000"/>
                </a:solidFill>
              </a:rPr>
              <a:t>object</a:t>
            </a:r>
            <a:r>
              <a:rPr lang="it-IT" sz="2200" b="1" dirty="0">
                <a:solidFill>
                  <a:srgbClr val="FF0000"/>
                </a:solidFill>
              </a:rPr>
              <a:t> – UNINA </a:t>
            </a:r>
            <a:r>
              <a:rPr lang="it-IT" sz="2200" b="1" dirty="0" err="1">
                <a:solidFill>
                  <a:srgbClr val="FF0000"/>
                </a:solidFill>
              </a:rPr>
              <a:t>user-coding</a:t>
            </a:r>
            <a:endParaRPr lang="it-IT" sz="2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3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Presentation Guideline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87F055-6299-B7DE-1E18-6584B8EB74EF}"/>
              </a:ext>
            </a:extLst>
          </p:cNvPr>
          <p:cNvSpPr txBox="1"/>
          <p:nvPr/>
        </p:nvSpPr>
        <p:spPr>
          <a:xfrm>
            <a:off x="1175657" y="1468873"/>
            <a:ext cx="882178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modelling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approaches</a:t>
            </a:r>
            <a:r>
              <a:rPr lang="it-IT" sz="2200" dirty="0">
                <a:latin typeface="Roboto"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dirty="0"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Standard mode (</a:t>
            </a:r>
            <a:r>
              <a:rPr lang="it-IT" sz="2200" dirty="0" err="1">
                <a:latin typeface="Roboto"/>
              </a:rPr>
              <a:t>flame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propagation</a:t>
            </a:r>
            <a:r>
              <a:rPr lang="it-IT" sz="2200" dirty="0">
                <a:latin typeface="Roboto"/>
              </a:rPr>
              <a:t>);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it-IT" sz="800" dirty="0"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dirty="0">
                <a:latin typeface="Roboto"/>
              </a:rPr>
              <a:t>Innovative </a:t>
            </a: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modes</a:t>
            </a:r>
            <a:r>
              <a:rPr lang="it-IT" sz="2200" dirty="0">
                <a:latin typeface="Roboto"/>
              </a:rPr>
              <a:t> (HCCI/RCCI-Dual </a:t>
            </a:r>
            <a:r>
              <a:rPr lang="it-IT" sz="2200" dirty="0" err="1">
                <a:latin typeface="Roboto"/>
              </a:rPr>
              <a:t>Fuel</a:t>
            </a:r>
            <a:r>
              <a:rPr lang="it-IT" sz="2200" dirty="0">
                <a:latin typeface="Roboto"/>
              </a:rPr>
              <a:t>, TJI);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Emission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modelling</a:t>
            </a:r>
            <a:r>
              <a:rPr lang="it-IT" sz="2200" dirty="0">
                <a:latin typeface="Roboto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Results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discussion</a:t>
            </a:r>
            <a:r>
              <a:rPr lang="it-IT" sz="2200" dirty="0">
                <a:latin typeface="Roboto"/>
              </a:rPr>
              <a:t> for innovative </a:t>
            </a: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modes</a:t>
            </a:r>
            <a:r>
              <a:rPr lang="it-IT" sz="2200" dirty="0">
                <a:latin typeface="Roboto"/>
              </a:rPr>
              <a:t> (HCCI/RCCI-Dual </a:t>
            </a:r>
            <a:r>
              <a:rPr lang="it-IT" sz="2200" dirty="0" err="1">
                <a:latin typeface="Roboto"/>
              </a:rPr>
              <a:t>Fuel</a:t>
            </a:r>
            <a:r>
              <a:rPr lang="it-IT" sz="2200" dirty="0">
                <a:latin typeface="Roboto"/>
              </a:rPr>
              <a:t>, TJI);</a:t>
            </a:r>
          </a:p>
          <a:p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Conclusions</a:t>
            </a:r>
            <a:r>
              <a:rPr lang="it-IT" sz="2200" dirty="0"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891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Presentation Guideline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987F055-6299-B7DE-1E18-6584B8EB74EF}"/>
              </a:ext>
            </a:extLst>
          </p:cNvPr>
          <p:cNvSpPr txBox="1"/>
          <p:nvPr/>
        </p:nvSpPr>
        <p:spPr>
          <a:xfrm>
            <a:off x="1175657" y="1468873"/>
            <a:ext cx="970134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Combustion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modelling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approaches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b="1" dirty="0">
              <a:solidFill>
                <a:srgbClr val="FF0000"/>
              </a:solidFill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b="1" dirty="0">
                <a:solidFill>
                  <a:srgbClr val="FF0000"/>
                </a:solidFill>
                <a:latin typeface="Roboto"/>
              </a:rPr>
              <a:t>Standard mode (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flame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propagation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); 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it-IT" sz="800" b="1" dirty="0">
              <a:solidFill>
                <a:srgbClr val="FF0000"/>
              </a:solidFill>
              <a:latin typeface="Roboto"/>
            </a:endParaRP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it-IT" sz="2200" b="1" dirty="0">
                <a:solidFill>
                  <a:srgbClr val="FF0000"/>
                </a:solidFill>
                <a:latin typeface="Roboto"/>
              </a:rPr>
              <a:t>Innovative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combustion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modes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(HCCI/RCCI-Dual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Fuel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, TJI);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it-IT" sz="1600" b="1" dirty="0">
              <a:solidFill>
                <a:srgbClr val="FF0000"/>
              </a:solidFill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Emission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Roboto"/>
              </a:rPr>
              <a:t>modelling</a:t>
            </a:r>
            <a:r>
              <a:rPr lang="it-IT" sz="2200" b="1" dirty="0">
                <a:solidFill>
                  <a:srgbClr val="FF0000"/>
                </a:solidFill>
                <a:latin typeface="Roboto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Results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discussion</a:t>
            </a:r>
            <a:r>
              <a:rPr lang="it-IT" sz="2200" dirty="0">
                <a:latin typeface="Roboto"/>
              </a:rPr>
              <a:t> for innovative </a:t>
            </a:r>
            <a:r>
              <a:rPr lang="it-IT" sz="2200" dirty="0" err="1">
                <a:latin typeface="Roboto"/>
              </a:rPr>
              <a:t>combustion</a:t>
            </a:r>
            <a:r>
              <a:rPr lang="it-IT" sz="2200" dirty="0">
                <a:latin typeface="Roboto"/>
              </a:rPr>
              <a:t> </a:t>
            </a:r>
            <a:r>
              <a:rPr lang="it-IT" sz="2200" dirty="0" err="1">
                <a:latin typeface="Roboto"/>
              </a:rPr>
              <a:t>modes</a:t>
            </a:r>
            <a:r>
              <a:rPr lang="it-IT" sz="2200" dirty="0">
                <a:latin typeface="Roboto"/>
              </a:rPr>
              <a:t> (HCCI/RCCI-Dual </a:t>
            </a:r>
            <a:r>
              <a:rPr lang="it-IT" sz="2200" dirty="0" err="1">
                <a:latin typeface="Roboto"/>
              </a:rPr>
              <a:t>Fuel</a:t>
            </a:r>
            <a:r>
              <a:rPr lang="it-IT" sz="2200" dirty="0">
                <a:latin typeface="Roboto"/>
              </a:rPr>
              <a:t>, TJI);</a:t>
            </a:r>
          </a:p>
          <a:p>
            <a:endParaRPr lang="it-IT" sz="1600" dirty="0">
              <a:latin typeface="Roboto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200" dirty="0" err="1">
                <a:latin typeface="Roboto"/>
              </a:rPr>
              <a:t>Conclusions</a:t>
            </a:r>
            <a:r>
              <a:rPr lang="it-IT" sz="2200" dirty="0">
                <a:latin typeface="Roboto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644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/>
                <a:t>Standard </a:t>
              </a:r>
              <a:r>
                <a:rPr lang="it-IT" sz="3600" dirty="0" err="1"/>
                <a:t>combustion</a:t>
              </a:r>
              <a:r>
                <a:rPr lang="it-IT" sz="3600" dirty="0"/>
                <a:t> model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pic>
        <p:nvPicPr>
          <p:cNvPr id="8" name="Immagine 7">
            <a:extLst>
              <a:ext uri="{FF2B5EF4-FFF2-40B4-BE49-F238E27FC236}">
                <a16:creationId xmlns:a16="http://schemas.microsoft.com/office/drawing/2014/main" id="{3E38C5A1-8ED9-4B55-970B-B1F7DBA08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384220" y="2343646"/>
            <a:ext cx="2148416" cy="180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8998373" y="1257905"/>
            <a:ext cx="29806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 err="1">
                <a:latin typeface="Roboto" panose="02000000000000000000"/>
              </a:rPr>
              <a:t>Spark</a:t>
            </a:r>
            <a:r>
              <a:rPr lang="it-IT" sz="2200" dirty="0">
                <a:latin typeface="Roboto" panose="02000000000000000000"/>
              </a:rPr>
              <a:t> </a:t>
            </a:r>
            <a:r>
              <a:rPr lang="it-IT" sz="2200" dirty="0" err="1">
                <a:latin typeface="Roboto" panose="02000000000000000000"/>
              </a:rPr>
              <a:t>ignition</a:t>
            </a:r>
            <a:r>
              <a:rPr lang="it-IT" sz="2200" dirty="0">
                <a:latin typeface="Roboto" panose="02000000000000000000"/>
              </a:rPr>
              <a:t> </a:t>
            </a:r>
            <a:r>
              <a:rPr lang="it-IT" sz="2200" dirty="0" err="1">
                <a:latin typeface="Roboto" panose="02000000000000000000"/>
              </a:rPr>
              <a:t>unit</a:t>
            </a:r>
            <a:r>
              <a:rPr lang="it-IT" sz="2200" dirty="0">
                <a:latin typeface="Roboto" panose="02000000000000000000"/>
              </a:rPr>
              <a:t> -</a:t>
            </a:r>
          </a:p>
          <a:p>
            <a:pPr algn="ctr"/>
            <a:r>
              <a:rPr lang="it-IT" sz="2200" dirty="0" err="1">
                <a:latin typeface="Roboto" panose="02000000000000000000"/>
              </a:rPr>
              <a:t>Conventional</a:t>
            </a:r>
            <a:r>
              <a:rPr lang="it-IT" sz="2200" dirty="0">
                <a:latin typeface="Roboto" panose="02000000000000000000"/>
              </a:rPr>
              <a:t> </a:t>
            </a:r>
            <a:r>
              <a:rPr lang="it-IT" sz="2200" dirty="0" err="1">
                <a:latin typeface="Roboto" panose="02000000000000000000"/>
              </a:rPr>
              <a:t>combustion</a:t>
            </a:r>
            <a:r>
              <a:rPr lang="it-IT" sz="2200" dirty="0">
                <a:latin typeface="Roboto" panose="02000000000000000000"/>
              </a:rPr>
              <a:t> </a:t>
            </a:r>
            <a:r>
              <a:rPr lang="it-IT" sz="2200" dirty="0" err="1">
                <a:latin typeface="Roboto" panose="02000000000000000000"/>
              </a:rPr>
              <a:t>chamber</a:t>
            </a:r>
            <a:endParaRPr lang="it-IT" sz="2200" dirty="0">
              <a:latin typeface="Roboto" panose="0200000000000000000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ttangolo 10"/>
              <p:cNvSpPr/>
              <p:nvPr/>
            </p:nvSpPr>
            <p:spPr>
              <a:xfrm>
                <a:off x="1007409" y="2012640"/>
                <a:ext cx="2441694" cy="7507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1" name="Rettangolo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409" y="2012640"/>
                <a:ext cx="2441694" cy="7507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ttangolo 2"/>
          <p:cNvSpPr/>
          <p:nvPr/>
        </p:nvSpPr>
        <p:spPr>
          <a:xfrm>
            <a:off x="664723" y="1273341"/>
            <a:ext cx="70784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err="1">
                <a:latin typeface="Roboto"/>
              </a:rPr>
              <a:t>Based</a:t>
            </a:r>
            <a:r>
              <a:rPr lang="it-IT" sz="2000" dirty="0">
                <a:latin typeface="Roboto"/>
              </a:rPr>
              <a:t> on </a:t>
            </a:r>
            <a:r>
              <a:rPr lang="it-IT" sz="2000" dirty="0" err="1">
                <a:latin typeface="Roboto"/>
              </a:rPr>
              <a:t>experimental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evidencies</a:t>
            </a:r>
            <a:r>
              <a:rPr lang="it-IT" sz="2000" dirty="0">
                <a:latin typeface="Roboto"/>
              </a:rPr>
              <a:t>, the </a:t>
            </a:r>
            <a:r>
              <a:rPr lang="it-IT" sz="2000" dirty="0" err="1">
                <a:latin typeface="Roboto"/>
              </a:rPr>
              <a:t>turbulent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burning</a:t>
            </a:r>
            <a:r>
              <a:rPr lang="it-IT" sz="2000" dirty="0">
                <a:latin typeface="Roboto"/>
              </a:rPr>
              <a:t> rate can be </a:t>
            </a:r>
            <a:r>
              <a:rPr lang="it-IT" sz="2000" dirty="0" err="1">
                <a:latin typeface="Roboto"/>
              </a:rPr>
              <a:t>written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as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follows</a:t>
            </a:r>
            <a:r>
              <a:rPr lang="it-IT" sz="2000" dirty="0">
                <a:latin typeface="Roboto"/>
              </a:rPr>
              <a:t>: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664723" y="2804596"/>
            <a:ext cx="70784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/>
              </a:rPr>
              <a:t>The </a:t>
            </a:r>
            <a:r>
              <a:rPr lang="it-IT" sz="2000" dirty="0" err="1">
                <a:latin typeface="Roboto"/>
              </a:rPr>
              <a:t>flame</a:t>
            </a:r>
            <a:r>
              <a:rPr lang="it-IT" sz="2000" dirty="0">
                <a:latin typeface="Roboto"/>
              </a:rPr>
              <a:t> area </a:t>
            </a:r>
            <a:r>
              <a:rPr lang="it-IT" sz="2000" dirty="0" err="1">
                <a:latin typeface="Roboto"/>
              </a:rPr>
              <a:t>increase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is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modeled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considering</a:t>
            </a:r>
            <a:r>
              <a:rPr lang="it-IT" sz="2000" dirty="0">
                <a:latin typeface="Roboto"/>
              </a:rPr>
              <a:t> the </a:t>
            </a:r>
            <a:r>
              <a:rPr lang="it-IT" sz="2000" dirty="0" err="1">
                <a:latin typeface="Roboto"/>
              </a:rPr>
              <a:t>fractal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approach</a:t>
            </a:r>
            <a:r>
              <a:rPr lang="it-IT" sz="2000" dirty="0">
                <a:latin typeface="Roboto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tangolo 13"/>
              <p:cNvSpPr/>
              <p:nvPr/>
            </p:nvSpPr>
            <p:spPr>
              <a:xfrm>
                <a:off x="1007409" y="3557608"/>
                <a:ext cx="5912708" cy="8383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𝑓𝑟𝑎𝑐𝑡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it-IT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𝑚𝑎𝑥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it-IT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𝑚𝑖𝑛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it-IT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4" name="Rettangol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409" y="3557608"/>
                <a:ext cx="5912708" cy="83837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ggetto 20">
                <a:extLst>
                  <a:ext uri="{FF2B5EF4-FFF2-40B4-BE49-F238E27FC236}">
                    <a16:creationId xmlns:a16="http://schemas.microsoft.com/office/drawing/2014/main" id="{4704AED7-63E3-497A-B1BE-3D87F997BFCA}"/>
                  </a:ext>
                </a:extLst>
              </p:cNvPr>
              <p:cNvSpPr txBox="1"/>
              <p:nvPr/>
            </p:nvSpPr>
            <p:spPr bwMode="auto">
              <a:xfrm>
                <a:off x="4346507" y="4612223"/>
                <a:ext cx="2437118" cy="577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2.35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+2.00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p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Oggetto 20">
                <a:extLst>
                  <a:ext uri="{FF2B5EF4-FFF2-40B4-BE49-F238E27FC236}">
                    <a16:creationId xmlns:a16="http://schemas.microsoft.com/office/drawing/2014/main" id="{4704AED7-63E3-497A-B1BE-3D87F997B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346507" y="4612223"/>
                <a:ext cx="2437118" cy="577850"/>
              </a:xfrm>
              <a:prstGeom prst="rect">
                <a:avLst/>
              </a:prstGeom>
              <a:blipFill>
                <a:blip r:embed="rId6"/>
                <a:stretch>
                  <a:fillRect b="-95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ttangolo 15"/>
              <p:cNvSpPr/>
              <p:nvPr/>
            </p:nvSpPr>
            <p:spPr>
              <a:xfrm>
                <a:off x="1419900" y="4516395"/>
                <a:ext cx="2432012" cy="7695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𝑚𝑎𝑥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𝑚𝑖𝑛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6" name="Rettangol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9900" y="4516395"/>
                <a:ext cx="2432012" cy="7695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asellaDiTesto 4"/>
          <p:cNvSpPr txBox="1"/>
          <p:nvPr/>
        </p:nvSpPr>
        <p:spPr>
          <a:xfrm>
            <a:off x="1560912" y="5400823"/>
            <a:ext cx="1946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>
                <a:latin typeface="Roboto"/>
              </a:rPr>
              <a:t>Wrinkling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factor</a:t>
            </a:r>
            <a:endParaRPr lang="it-IT" sz="2000" dirty="0">
              <a:latin typeface="Roboto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544056" y="5400823"/>
            <a:ext cx="22092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err="1">
                <a:latin typeface="Roboto"/>
              </a:rPr>
              <a:t>Fractal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dimension</a:t>
            </a:r>
            <a:endParaRPr lang="it-IT" sz="2000" dirty="0">
              <a:latin typeface="Roboto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664722" y="5946271"/>
            <a:ext cx="70784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/>
              </a:rPr>
              <a:t>A </a:t>
            </a:r>
            <a:r>
              <a:rPr lang="it-IT" sz="2000" dirty="0" err="1">
                <a:latin typeface="Roboto"/>
              </a:rPr>
              <a:t>turbulence</a:t>
            </a:r>
            <a:r>
              <a:rPr lang="it-IT" sz="2000" dirty="0">
                <a:latin typeface="Roboto"/>
              </a:rPr>
              <a:t> sub-model </a:t>
            </a:r>
            <a:r>
              <a:rPr lang="it-IT" sz="2000" dirty="0" err="1">
                <a:latin typeface="Roboto"/>
              </a:rPr>
              <a:t>is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also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required</a:t>
            </a:r>
            <a:r>
              <a:rPr lang="it-IT" sz="2000" dirty="0">
                <a:latin typeface="Roboto"/>
              </a:rPr>
              <a:t>.</a:t>
            </a:r>
          </a:p>
        </p:txBody>
      </p:sp>
      <p:grpSp>
        <p:nvGrpSpPr>
          <p:cNvPr id="23" name="Gruppo 22"/>
          <p:cNvGrpSpPr/>
          <p:nvPr/>
        </p:nvGrpSpPr>
        <p:grpSpPr>
          <a:xfrm>
            <a:off x="8633271" y="4346457"/>
            <a:ext cx="3229048" cy="2160000"/>
            <a:chOff x="8633271" y="4346457"/>
            <a:chExt cx="3229048" cy="2160000"/>
          </a:xfrm>
        </p:grpSpPr>
        <p:grpSp>
          <p:nvGrpSpPr>
            <p:cNvPr id="22" name="Gruppo 21"/>
            <p:cNvGrpSpPr/>
            <p:nvPr/>
          </p:nvGrpSpPr>
          <p:grpSpPr>
            <a:xfrm>
              <a:off x="8633271" y="4346457"/>
              <a:ext cx="3229048" cy="2160000"/>
              <a:chOff x="8633271" y="4346457"/>
              <a:chExt cx="3229048" cy="2160000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B179450-7293-4D8F-AF7E-C38A06D744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33271" y="4346457"/>
                <a:ext cx="3220514" cy="2160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Rettangolo 18">
                    <a:extLst>
                      <a:ext uri="{FF2B5EF4-FFF2-40B4-BE49-F238E27FC236}">
                        <a16:creationId xmlns:a16="http://schemas.microsoft.com/office/drawing/2014/main" id="{4752F4DF-2ACC-40D6-B9E1-0E7EC9BCB5BE}"/>
                      </a:ext>
                    </a:extLst>
                  </p:cNvPr>
                  <p:cNvSpPr/>
                  <p:nvPr/>
                </p:nvSpPr>
                <p:spPr>
                  <a:xfrm>
                    <a:off x="11340638" y="6124202"/>
                    <a:ext cx="521681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oMath>
                      </m:oMathPara>
                    </a14:m>
                    <a:endParaRPr lang="en-US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9" name="Rettangolo 18">
                    <a:extLst>
                      <a:ext uri="{FF2B5EF4-FFF2-40B4-BE49-F238E27FC236}">
                        <a16:creationId xmlns:a16="http://schemas.microsoft.com/office/drawing/2014/main" id="{4752F4DF-2ACC-40D6-B9E1-0E7EC9BCB5B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340638" y="6124202"/>
                    <a:ext cx="521681" cy="369332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" name="Connettore 2 3"/>
              <p:cNvCxnSpPr/>
              <p:nvPr/>
            </p:nvCxnSpPr>
            <p:spPr>
              <a:xfrm>
                <a:off x="11254902" y="6031149"/>
                <a:ext cx="165370" cy="277719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Rettangolo 19">
                  <a:extLst>
                    <a:ext uri="{FF2B5EF4-FFF2-40B4-BE49-F238E27FC236}">
                      <a16:creationId xmlns:a16="http://schemas.microsoft.com/office/drawing/2014/main" id="{4752F4DF-2ACC-40D6-B9E1-0E7EC9BCB5BE}"/>
                    </a:ext>
                  </a:extLst>
                </p:cNvPr>
                <p:cNvSpPr/>
                <p:nvPr/>
              </p:nvSpPr>
              <p:spPr>
                <a:xfrm>
                  <a:off x="11254902" y="5195007"/>
                  <a:ext cx="488852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it-IT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oMath>
                    </m:oMathPara>
                  </a14:m>
                  <a:endParaRPr 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Rettangolo 19">
                  <a:extLst>
                    <a:ext uri="{FF2B5EF4-FFF2-40B4-BE49-F238E27FC236}">
                      <a16:creationId xmlns:a16="http://schemas.microsoft.com/office/drawing/2014/main" id="{4752F4DF-2ACC-40D6-B9E1-0E7EC9BCB5B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54902" y="5195007"/>
                  <a:ext cx="488852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Connettore 2 20"/>
            <p:cNvCxnSpPr/>
            <p:nvPr/>
          </p:nvCxnSpPr>
          <p:spPr>
            <a:xfrm>
              <a:off x="11532636" y="5600878"/>
              <a:ext cx="80990" cy="22746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6855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3" grpId="0"/>
      <p:bldP spid="13" grpId="0"/>
      <p:bldP spid="14" grpId="0"/>
      <p:bldP spid="15" grpId="0"/>
      <p:bldP spid="16" grpId="0"/>
      <p:bldP spid="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:a16="http://schemas.microsoft.com/office/drawing/2014/main" id="{77839E16-3032-59BA-C0C7-BC66449919A1}"/>
              </a:ext>
            </a:extLst>
          </p:cNvPr>
          <p:cNvGrpSpPr/>
          <p:nvPr/>
        </p:nvGrpSpPr>
        <p:grpSpPr>
          <a:xfrm>
            <a:off x="-9525" y="9333"/>
            <a:ext cx="12201528" cy="1332103"/>
            <a:chOff x="-9525" y="-5"/>
            <a:chExt cx="12201528" cy="1212975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2EFBD47B-11D9-C9EE-EF49-23E6F8396DBA}"/>
                </a:ext>
              </a:extLst>
            </p:cNvPr>
            <p:cNvSpPr/>
            <p:nvPr/>
          </p:nvSpPr>
          <p:spPr>
            <a:xfrm>
              <a:off x="-9525" y="-1"/>
              <a:ext cx="12192000" cy="1038225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3600" dirty="0" err="1"/>
                <a:t>Pre-chamber</a:t>
              </a:r>
              <a:r>
                <a:rPr lang="it-IT" sz="3600" dirty="0"/>
                <a:t> </a:t>
              </a:r>
              <a:r>
                <a:rPr lang="it-IT" sz="3600" dirty="0" err="1"/>
                <a:t>combustion</a:t>
              </a:r>
              <a:r>
                <a:rPr lang="it-IT" sz="3600" dirty="0"/>
                <a:t> model</a:t>
              </a:r>
            </a:p>
          </p:txBody>
        </p:sp>
        <p:sp>
          <p:nvSpPr>
            <p:cNvPr id="7" name="Triangolo rettangolo 6">
              <a:extLst>
                <a:ext uri="{FF2B5EF4-FFF2-40B4-BE49-F238E27FC236}">
                  <a16:creationId xmlns:a16="http://schemas.microsoft.com/office/drawing/2014/main" id="{7D03A400-CA79-A4C8-21BD-45010822BE17}"/>
                </a:ext>
              </a:extLst>
            </p:cNvPr>
            <p:cNvSpPr/>
            <p:nvPr/>
          </p:nvSpPr>
          <p:spPr>
            <a:xfrm rot="16200000">
              <a:off x="11255832" y="276800"/>
              <a:ext cx="1212975" cy="659366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13" name="Rettangolo 12"/>
          <p:cNvSpPr/>
          <p:nvPr/>
        </p:nvSpPr>
        <p:spPr>
          <a:xfrm>
            <a:off x="537385" y="1388749"/>
            <a:ext cx="804241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 err="1">
                <a:latin typeface="Roboto"/>
              </a:rPr>
              <a:t>Fractal</a:t>
            </a:r>
            <a:r>
              <a:rPr lang="it-IT" sz="2000" dirty="0">
                <a:latin typeface="Roboto"/>
              </a:rPr>
              <a:t> model </a:t>
            </a:r>
            <a:r>
              <a:rPr lang="it-IT" sz="2000" dirty="0" err="1">
                <a:latin typeface="Roboto"/>
              </a:rPr>
              <a:t>represents</a:t>
            </a:r>
            <a:r>
              <a:rPr lang="it-IT" sz="2000" dirty="0">
                <a:latin typeface="Roboto"/>
              </a:rPr>
              <a:t> the </a:t>
            </a:r>
            <a:r>
              <a:rPr lang="it-IT" sz="2000" dirty="0" err="1">
                <a:latin typeface="Roboto"/>
              </a:rPr>
              <a:t>starting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point</a:t>
            </a:r>
            <a:r>
              <a:rPr lang="it-IT" sz="2000" dirty="0">
                <a:latin typeface="Roboto"/>
              </a:rPr>
              <a:t> to estimate the </a:t>
            </a:r>
            <a:r>
              <a:rPr lang="it-IT" sz="2000" dirty="0" err="1">
                <a:latin typeface="Roboto"/>
              </a:rPr>
              <a:t>burning</a:t>
            </a:r>
            <a:r>
              <a:rPr lang="it-IT" sz="2000" dirty="0">
                <a:latin typeface="Roboto"/>
              </a:rPr>
              <a:t> rate in </a:t>
            </a:r>
            <a:r>
              <a:rPr lang="it-IT" sz="2000" dirty="0" err="1">
                <a:latin typeface="Roboto"/>
              </a:rPr>
              <a:t>both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pre-chamber</a:t>
            </a:r>
            <a:r>
              <a:rPr lang="it-IT" sz="2000" dirty="0">
                <a:latin typeface="Roboto"/>
              </a:rPr>
              <a:t> (PC) and </a:t>
            </a:r>
            <a:r>
              <a:rPr lang="it-IT" sz="2000" dirty="0" err="1">
                <a:latin typeface="Roboto"/>
              </a:rPr>
              <a:t>main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chamber</a:t>
            </a:r>
            <a:r>
              <a:rPr lang="it-IT" sz="2000" dirty="0">
                <a:latin typeface="Roboto"/>
              </a:rPr>
              <a:t> (MC);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it-IT" sz="1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it-IT" sz="2000" dirty="0">
                <a:latin typeface="Roboto"/>
              </a:rPr>
              <a:t>The </a:t>
            </a:r>
            <a:r>
              <a:rPr lang="it-IT" sz="2000" dirty="0" err="1">
                <a:latin typeface="Roboto"/>
              </a:rPr>
              <a:t>burning</a:t>
            </a:r>
            <a:r>
              <a:rPr lang="it-IT" sz="2000" dirty="0">
                <a:latin typeface="Roboto"/>
              </a:rPr>
              <a:t> rate </a:t>
            </a:r>
            <a:r>
              <a:rPr lang="it-IT" sz="2000" dirty="0" err="1">
                <a:latin typeface="Roboto"/>
              </a:rPr>
              <a:t>formulation</a:t>
            </a:r>
            <a:r>
              <a:rPr lang="it-IT" sz="2000" dirty="0">
                <a:latin typeface="Roboto"/>
              </a:rPr>
              <a:t> for </a:t>
            </a:r>
            <a:r>
              <a:rPr lang="it-IT" sz="2000" dirty="0" err="1">
                <a:latin typeface="Roboto"/>
              </a:rPr>
              <a:t>main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chamber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has</a:t>
            </a:r>
            <a:r>
              <a:rPr lang="it-IT" sz="2000" dirty="0">
                <a:latin typeface="Roboto"/>
              </a:rPr>
              <a:t> to be </a:t>
            </a:r>
            <a:r>
              <a:rPr lang="it-IT" sz="2000" dirty="0" err="1">
                <a:latin typeface="Roboto"/>
              </a:rPr>
              <a:t>modified</a:t>
            </a:r>
            <a:r>
              <a:rPr lang="it-IT" sz="2000" dirty="0">
                <a:latin typeface="Roboto"/>
              </a:rPr>
              <a:t> to take </a:t>
            </a:r>
            <a:r>
              <a:rPr lang="it-IT" sz="2000" dirty="0" err="1">
                <a:latin typeface="Roboto"/>
              </a:rPr>
              <a:t>into</a:t>
            </a:r>
            <a:r>
              <a:rPr lang="it-IT" sz="2000" dirty="0">
                <a:latin typeface="Roboto"/>
              </a:rPr>
              <a:t> account the </a:t>
            </a:r>
            <a:r>
              <a:rPr lang="it-IT" sz="2000" dirty="0" err="1">
                <a:latin typeface="Roboto"/>
              </a:rPr>
              <a:t>contribution</a:t>
            </a:r>
            <a:r>
              <a:rPr lang="it-IT" sz="2000" dirty="0">
                <a:latin typeface="Roboto"/>
              </a:rPr>
              <a:t> of </a:t>
            </a:r>
            <a:r>
              <a:rPr lang="it-IT" sz="2000" dirty="0" err="1">
                <a:latin typeface="Roboto"/>
              </a:rPr>
              <a:t>incoming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turbulent</a:t>
            </a:r>
            <a:r>
              <a:rPr lang="it-IT" sz="2000" dirty="0">
                <a:latin typeface="Roboto"/>
              </a:rPr>
              <a:t> </a:t>
            </a:r>
            <a:r>
              <a:rPr lang="it-IT" sz="2000" dirty="0" err="1">
                <a:latin typeface="Roboto"/>
              </a:rPr>
              <a:t>jets</a:t>
            </a:r>
            <a:r>
              <a:rPr lang="it-IT" sz="2000" dirty="0">
                <a:latin typeface="Roboto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ttangolo 13"/>
              <p:cNvSpPr/>
              <p:nvPr/>
            </p:nvSpPr>
            <p:spPr>
              <a:xfrm>
                <a:off x="598848" y="3308838"/>
                <a:ext cx="4398127" cy="783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𝑜𝑣𝑒𝑟𝑎𝑙𝑙</m:t>
                          </m:r>
                        </m:sub>
                      </m:sSub>
                      <m:r>
                        <a:rPr lang="it-IT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𝑓𝑟𝑎𝑐𝑡</m:t>
                          </m:r>
                        </m:sub>
                      </m:sSub>
                      <m:r>
                        <a:rPr lang="it-IT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𝑒𝑛𝑡𝑟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4" name="Rettangol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48" y="3308838"/>
                <a:ext cx="4398127" cy="7835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ttangolo 14"/>
              <p:cNvSpPr/>
              <p:nvPr/>
            </p:nvSpPr>
            <p:spPr>
              <a:xfrm>
                <a:off x="598848" y="4268632"/>
                <a:ext cx="3057312" cy="783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𝑓𝑟𝑎𝑐𝑡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r>
                        <a:rPr lang="it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5" name="Rettangolo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48" y="4268632"/>
                <a:ext cx="3057312" cy="7835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ttangolo 16"/>
              <p:cNvSpPr/>
              <p:nvPr/>
            </p:nvSpPr>
            <p:spPr>
              <a:xfrm>
                <a:off x="598848" y="5208970"/>
                <a:ext cx="3186450" cy="752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𝑑𝑚</m:t>
                                      </m:r>
                                    </m:e>
                                    <m:sub>
                                      <m:r>
                                        <a:rPr lang="it-IT" i="1">
                                          <a:latin typeface="Cambria Math" panose="02040503050406030204" pitchFamily="18" charset="0"/>
                                        </a:rPr>
                                        <m:t>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𝑒𝑛𝑡𝑟</m:t>
                          </m:r>
                        </m:sub>
                      </m:sSub>
                      <m:r>
                        <a:rPr lang="it-IT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𝑒𝑛𝑡𝑟</m:t>
                              </m:r>
                            </m:sub>
                          </m:sSub>
                          <m:r>
                            <a:rPr lang="it-IT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it-IT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𝑒𝑛𝑡𝑟</m:t>
                              </m:r>
                            </m:sub>
                          </m:sSub>
                        </m:num>
                        <m:den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𝜏</m:t>
                          </m:r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7" name="Rettangol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48" y="5208970"/>
                <a:ext cx="3186450" cy="7522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magin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858" y="3893367"/>
            <a:ext cx="1907721" cy="2880000"/>
          </a:xfrm>
          <a:prstGeom prst="rect">
            <a:avLst/>
          </a:prstGeom>
          <a:noFill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ttangolo 18"/>
              <p:cNvSpPr/>
              <p:nvPr/>
            </p:nvSpPr>
            <p:spPr>
              <a:xfrm>
                <a:off x="7557965" y="5178632"/>
                <a:ext cx="896912" cy="663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i="1"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it-IT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19" name="Rettangolo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7965" y="5178632"/>
                <a:ext cx="896912" cy="6636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magin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5862" y="1167215"/>
            <a:ext cx="1264402" cy="1548000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10471590" y="1374861"/>
            <a:ext cx="1554954" cy="1404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8968038" y="2850733"/>
            <a:ext cx="3058506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900" dirty="0" err="1">
                <a:latin typeface="Roboto" panose="02000000000000000000"/>
              </a:rPr>
              <a:t>Simplified</a:t>
            </a:r>
            <a:r>
              <a:rPr lang="it-IT" sz="1900" dirty="0">
                <a:latin typeface="Roboto" panose="02000000000000000000"/>
              </a:rPr>
              <a:t> </a:t>
            </a:r>
            <a:r>
              <a:rPr lang="it-IT" sz="1900" dirty="0" err="1">
                <a:latin typeface="Roboto" panose="02000000000000000000"/>
              </a:rPr>
              <a:t>schematization</a:t>
            </a:r>
            <a:r>
              <a:rPr lang="it-IT" sz="1900" dirty="0">
                <a:latin typeface="Roboto" panose="02000000000000000000"/>
              </a:rPr>
              <a:t> of </a:t>
            </a:r>
            <a:r>
              <a:rPr lang="it-IT" sz="1900" dirty="0" err="1">
                <a:latin typeface="Roboto" panose="02000000000000000000"/>
              </a:rPr>
              <a:t>flame</a:t>
            </a:r>
            <a:r>
              <a:rPr lang="it-IT" sz="1900" dirty="0">
                <a:latin typeface="Roboto" panose="02000000000000000000"/>
              </a:rPr>
              <a:t> </a:t>
            </a:r>
            <a:r>
              <a:rPr lang="it-IT" sz="1900" dirty="0" err="1">
                <a:latin typeface="Roboto" panose="02000000000000000000"/>
              </a:rPr>
              <a:t>development</a:t>
            </a:r>
            <a:r>
              <a:rPr lang="it-IT" sz="1900" dirty="0">
                <a:latin typeface="Roboto" panose="02000000000000000000"/>
              </a:rPr>
              <a:t> in PC and MC</a:t>
            </a:r>
          </a:p>
        </p:txBody>
      </p:sp>
      <p:cxnSp>
        <p:nvCxnSpPr>
          <p:cNvPr id="25" name="Connettore 2 24"/>
          <p:cNvCxnSpPr>
            <a:stCxn id="26" idx="0"/>
          </p:cNvCxnSpPr>
          <p:nvPr/>
        </p:nvCxnSpPr>
        <p:spPr>
          <a:xfrm flipV="1">
            <a:off x="8159580" y="4624251"/>
            <a:ext cx="1158591" cy="516846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e 25"/>
          <p:cNvSpPr/>
          <p:nvPr/>
        </p:nvSpPr>
        <p:spPr>
          <a:xfrm>
            <a:off x="7864283" y="5141097"/>
            <a:ext cx="590594" cy="380450"/>
          </a:xfrm>
          <a:prstGeom prst="ellipse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ttangolo 30"/>
              <p:cNvSpPr/>
              <p:nvPr/>
            </p:nvSpPr>
            <p:spPr>
              <a:xfrm>
                <a:off x="4109821" y="5103100"/>
                <a:ext cx="2899320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𝑑𝑚</m:t>
                                  </m:r>
                                </m:num>
                                <m:den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𝑒𝑛𝑡𝑟</m:t>
                          </m:r>
                        </m:sub>
                      </m:sSub>
                      <m:r>
                        <a:rPr lang="it-IT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𝑗𝑒𝑡</m:t>
                          </m:r>
                        </m:sub>
                      </m:sSub>
                      <m:sSub>
                        <m:sSub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𝑗𝑒𝑡</m:t>
                          </m:r>
                        </m:sub>
                      </m:sSub>
                      <m:r>
                        <a:rPr lang="it-IT" i="0">
                          <a:latin typeface="Cambria Math" panose="02040503050406030204" pitchFamily="18" charset="0"/>
                        </a:rPr>
                        <m:t> </m:t>
                      </m:r>
                      <m:rad>
                        <m:radPr>
                          <m:degHide m:val="on"/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𝑃𝐶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it-IT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it-IT" i="1">
                                      <a:latin typeface="Cambria Math" panose="02040503050406030204" pitchFamily="18" charset="0"/>
                                    </a:rPr>
                                    <m:t>𝑀𝐶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31" name="Rettangolo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821" y="5103100"/>
                <a:ext cx="2899320" cy="9106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ttangolo 22"/>
              <p:cNvSpPr/>
              <p:nvPr/>
            </p:nvSpPr>
            <p:spPr>
              <a:xfrm>
                <a:off x="3896923" y="4212990"/>
                <a:ext cx="2432012" cy="7695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Σ</m:t>
                      </m:r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  <m: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l-G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l-GR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l-G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𝑚𝑎𝑥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l-GR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it-IT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𝑚𝑖𝑛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l-G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it-IT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it-IT" dirty="0"/>
              </a:p>
            </p:txBody>
          </p:sp>
        </mc:Choice>
        <mc:Fallback xmlns="">
          <p:sp>
            <p:nvSpPr>
              <p:cNvPr id="23" name="Rettangolo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923" y="4212990"/>
                <a:ext cx="2432012" cy="76950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158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2" grpId="0"/>
      <p:bldP spid="26" grpId="0" animBg="1"/>
      <p:bldP spid="31" grpId="0"/>
      <p:bldP spid="23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fec650-9da1-4411-87d3-a977b15d9341">
      <Terms xmlns="http://schemas.microsoft.com/office/infopath/2007/PartnerControls"/>
    </lcf76f155ced4ddcb4097134ff3c332f>
    <TaxCatchAll xmlns="fae11f1a-d7b8-4b44-8233-ed30bf0e1a0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535FB088A4F7A44B244E26E92758C82" ma:contentTypeVersion="11" ma:contentTypeDescription="Creare un nuovo documento." ma:contentTypeScope="" ma:versionID="7c24b4b5706e1af076a73e53bb7454ea">
  <xsd:schema xmlns:xsd="http://www.w3.org/2001/XMLSchema" xmlns:xs="http://www.w3.org/2001/XMLSchema" xmlns:p="http://schemas.microsoft.com/office/2006/metadata/properties" xmlns:ns2="24fec650-9da1-4411-87d3-a977b15d9341" xmlns:ns3="fae11f1a-d7b8-4b44-8233-ed30bf0e1a08" targetNamespace="http://schemas.microsoft.com/office/2006/metadata/properties" ma:root="true" ma:fieldsID="db0f9631e75b623a82befdbbe8212a76" ns2:_="" ns3:_="">
    <xsd:import namespace="24fec650-9da1-4411-87d3-a977b15d9341"/>
    <xsd:import namespace="fae11f1a-d7b8-4b44-8233-ed30bf0e1a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ec650-9da1-4411-87d3-a977b15d93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75195dc1-fe89-472b-8717-1a06404882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e11f1a-d7b8-4b44-8233-ed30bf0e1a0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5d80724-351d-4bca-9a77-d91bd8db8e98}" ma:internalName="TaxCatchAll" ma:showField="CatchAllData" ma:web="fae11f1a-d7b8-4b44-8233-ed30bf0e1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49E9C5-9A29-4CDB-B826-28DC85EF4553}">
  <ds:schemaRefs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24fec650-9da1-4411-87d3-a977b15d9341"/>
    <ds:schemaRef ds:uri="fae11f1a-d7b8-4b44-8233-ed30bf0e1a08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124FBA4-B3C3-40F3-894F-85587C5D6F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4F9C5D-EDD0-4BA3-9549-763BF5490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4fec650-9da1-4411-87d3-a977b15d9341"/>
    <ds:schemaRef ds:uri="fae11f1a-d7b8-4b44-8233-ed30bf0e1a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5208</TotalTime>
  <Words>1457</Words>
  <Application>Microsoft Macintosh PowerPoint</Application>
  <PresentationFormat>Widescreen</PresentationFormat>
  <Paragraphs>192</Paragraphs>
  <Slides>23</Slides>
  <Notes>0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Roboto</vt:lpstr>
      <vt:lpstr>Wingdings</vt:lpstr>
      <vt:lpstr>Tema di Office</vt:lpstr>
      <vt:lpstr>  perugia 16 dicembre 2022  Giornata di studio sui Motori a Combustione Interna   Modellistica 1D di motori operanti con combustioni magre ed ultramagre – precamera e rcci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perugia 16 dicembre 2022  Giornata di studio sui Motori a Combustione Interna   Modellistica 1D di motori operanti con combustioni magre ed ultra-magre – precamera e rcci</dc:title>
  <dc:creator>LUIGI TEODOSIO</dc:creator>
  <cp:lastModifiedBy>ROSARIO MORESCHI</cp:lastModifiedBy>
  <cp:revision>533</cp:revision>
  <dcterms:created xsi:type="dcterms:W3CDTF">2022-12-04T17:50:58Z</dcterms:created>
  <dcterms:modified xsi:type="dcterms:W3CDTF">2023-01-03T17:08:55Z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0x0101002535FB088A4F7A44B244E26E92758C82</vt:lpwstr>
  </property>
</Properties>
</file>